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Saral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Sarala-bold.fntdata"/><Relationship Id="rId10" Type="http://schemas.openxmlformats.org/officeDocument/2006/relationships/slide" Target="slides/slide6.xml"/><Relationship Id="rId32" Type="http://schemas.openxmlformats.org/officeDocument/2006/relationships/font" Target="fonts/Sarala-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89fcc27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89fcc27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eb90d665c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eb90d665c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Montserrat"/>
                <a:ea typeface="Montserrat"/>
                <a:cs typeface="Montserrat"/>
                <a:sym typeface="Montserrat"/>
              </a:rPr>
              <a:t>Avec le heatmap on peut voir l'indice de corrélation entre les variables.</a:t>
            </a:r>
            <a:endParaRPr sz="105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50">
                <a:solidFill>
                  <a:schemeClr val="dk1"/>
                </a:solidFill>
                <a:latin typeface="Montserrat"/>
                <a:ea typeface="Montserrat"/>
                <a:cs typeface="Montserrat"/>
                <a:sym typeface="Montserrat"/>
              </a:rPr>
              <a:t>Plusieurs variables sont fortement corrélées, ce qui est juste pour les variables salt et sodium mais incohérent entre les variables fiber et sugar qui peut potentiellement être dû au nombre de valeur nulle contenue dans le jeu de données.</a:t>
            </a:r>
            <a:endParaRPr sz="1050">
              <a:solidFill>
                <a:schemeClr val="dk1"/>
              </a:solidFill>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ee1c6fc75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ee1c6fc75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Montserrat"/>
                <a:ea typeface="Montserrat"/>
                <a:cs typeface="Montserrat"/>
                <a:sym typeface="Montserrat"/>
              </a:rPr>
              <a:t>Utilisation de boîte à moustaches </a:t>
            </a:r>
            <a:endParaRPr sz="14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On constate par les différentes graphiques qu'il y a beaucoup de valeurs aberrantes et que les valeurs maximum sont très éloignées de la moyenne. Il y a des valeurs supérieures à 100 sur des variables mesurant 100g et des valeurs négatives qui n'a pas de sens.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eb90d665c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eb90d665c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eeb90d665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eeb90d665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ee1c6fc75_0_2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ee1c6fc75_0_2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ee1c6fc75_0_2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ee1c6fc75_0_2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ee1c6fc75_0_2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ee1c6fc75_0_2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221fbdd7b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221fbdd7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1fdc4dfe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1fdc4dfe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9c9ac616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9c9ac616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889fcc27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89fcc27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0e318683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e318683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highlight>
                  <a:srgbClr val="FFFFFF"/>
                </a:highlight>
                <a:latin typeface="Roboto"/>
                <a:ea typeface="Roboto"/>
                <a:cs typeface="Roboto"/>
                <a:sym typeface="Roboto"/>
              </a:rPr>
              <a:t>Open Food Facts est une base de données sur les produits alimentaires faite par tout le monde, pour tout le monde.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1fdc4df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1fdc4df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0e31868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0e31868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1fdc4dfe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1fdc4dfe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33333"/>
                </a:solidFill>
                <a:latin typeface="Montserrat"/>
                <a:ea typeface="Montserrat"/>
                <a:cs typeface="Montserrat"/>
                <a:sym typeface="Montserrat"/>
              </a:rPr>
              <a:t>Nutri-Score : Qualité nutritionnelle</a:t>
            </a:r>
            <a:endParaRPr sz="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800">
                <a:solidFill>
                  <a:srgbClr val="333333"/>
                </a:solidFill>
                <a:latin typeface="Montserrat"/>
                <a:ea typeface="Montserrat"/>
                <a:cs typeface="Montserrat"/>
                <a:sym typeface="Montserrat"/>
              </a:rPr>
              <a:t>Eco-Score :Impact environnemental des produits</a:t>
            </a:r>
            <a:endParaRPr sz="800">
              <a:solidFill>
                <a:srgbClr val="333333"/>
              </a:solidFill>
              <a:latin typeface="Montserrat"/>
              <a:ea typeface="Montserrat"/>
              <a:cs typeface="Montserrat"/>
              <a:sym typeface="Montserrat"/>
            </a:endParaRPr>
          </a:p>
          <a:p>
            <a:pPr indent="0" lvl="0" marL="0" rtl="0" algn="l">
              <a:spcBef>
                <a:spcPts val="0"/>
              </a:spcBef>
              <a:spcAft>
                <a:spcPts val="0"/>
              </a:spcAft>
              <a:buNone/>
            </a:pPr>
            <a:r>
              <a:rPr lang="en" sz="800">
                <a:solidFill>
                  <a:srgbClr val="333333"/>
                </a:solidFill>
                <a:latin typeface="Montserrat"/>
                <a:ea typeface="Montserrat"/>
                <a:cs typeface="Montserrat"/>
                <a:sym typeface="Montserrat"/>
              </a:rPr>
              <a:t>Groupe NOVA : Aliments ultra-transformés</a:t>
            </a:r>
            <a:endParaRPr sz="1000">
              <a:latin typeface="Montserrat"/>
              <a:ea typeface="Montserrat"/>
              <a:cs typeface="Montserrat"/>
              <a:sym typeface="Montserrat"/>
            </a:endParaRPr>
          </a:p>
          <a:p>
            <a:pPr indent="0" lvl="0" marL="0" rtl="0" algn="l">
              <a:spcBef>
                <a:spcPts val="0"/>
              </a:spcBef>
              <a:spcAft>
                <a:spcPts val="0"/>
              </a:spcAft>
              <a:buNone/>
            </a:pPr>
            <a:r>
              <a:t/>
            </a:r>
            <a:endParaRPr sz="800">
              <a:solidFill>
                <a:srgbClr val="33333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rgbClr val="333333"/>
              </a:solidFill>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1fdc4dfe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1fdc4dfe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1fdc4df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1fdc4df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Diminuer les int64 en int32, les float4 en float32 et certains objects en categories.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b90d665c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eb90d665c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1er : Après avoir enlevé les plus de 85% de nans et les doublons</a:t>
            </a:r>
            <a:endParaRPr/>
          </a:p>
          <a:p>
            <a:pPr indent="0" lvl="0" marL="0" rtl="0" algn="l">
              <a:spcBef>
                <a:spcPts val="0"/>
              </a:spcBef>
              <a:spcAft>
                <a:spcPts val="0"/>
              </a:spcAft>
              <a:buNone/>
            </a:pPr>
            <a:r>
              <a:rPr lang="en"/>
              <a:t>2eme: Après avoir enlevé les colonnes non pertinentes et produits avec 0 noms et catégories et après avoir remplacer certaines valeurs</a:t>
            </a:r>
            <a:endParaRPr/>
          </a:p>
          <a:p>
            <a:pPr indent="0" lvl="0" marL="0" rtl="0" algn="l">
              <a:spcBef>
                <a:spcPts val="0"/>
              </a:spcBef>
              <a:spcAft>
                <a:spcPts val="0"/>
              </a:spcAft>
              <a:buNone/>
            </a:pPr>
            <a:r>
              <a:rPr lang="en"/>
              <a:t>Certaines par la médiannes</a:t>
            </a:r>
            <a:endParaRPr/>
          </a:p>
          <a:p>
            <a:pPr indent="0" lvl="0" marL="0" rtl="0" algn="l">
              <a:spcBef>
                <a:spcPts val="0"/>
              </a:spcBef>
              <a:spcAft>
                <a:spcPts val="0"/>
              </a:spcAft>
              <a:buNone/>
            </a:pPr>
            <a:r>
              <a:rPr lang="en"/>
              <a:t>Certaines nom de produits par la catégories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35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1" name="Google Shape;11;p2"/>
          <p:cNvSpPr/>
          <p:nvPr/>
        </p:nvSpPr>
        <p:spPr>
          <a:xfrm>
            <a:off x="8430775" y="0"/>
            <a:ext cx="713100" cy="35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lvl1pPr lvl="0" rtl="0">
              <a:lnSpc>
                <a:spcPct val="85000"/>
              </a:lnSpc>
              <a:spcBef>
                <a:spcPts val="0"/>
              </a:spcBef>
              <a:spcAft>
                <a:spcPts val="0"/>
              </a:spcAft>
              <a:buSzPts val="5200"/>
              <a:buFont typeface="Sarala"/>
              <a:buNone/>
              <a:defRPr sz="5200"/>
            </a:lvl1pPr>
            <a:lvl2pPr lvl="1" rtl="0">
              <a:lnSpc>
                <a:spcPct val="90000"/>
              </a:lnSpc>
              <a:spcBef>
                <a:spcPts val="0"/>
              </a:spcBef>
              <a:spcAft>
                <a:spcPts val="0"/>
              </a:spcAft>
              <a:buSzPts val="5200"/>
              <a:buNone/>
              <a:defRPr sz="5200"/>
            </a:lvl2pPr>
            <a:lvl3pPr lvl="2" rtl="0">
              <a:lnSpc>
                <a:spcPct val="90000"/>
              </a:lnSpc>
              <a:spcBef>
                <a:spcPts val="0"/>
              </a:spcBef>
              <a:spcAft>
                <a:spcPts val="0"/>
              </a:spcAft>
              <a:buSzPts val="5200"/>
              <a:buNone/>
              <a:defRPr sz="5200"/>
            </a:lvl3pPr>
            <a:lvl4pPr lvl="3" rtl="0">
              <a:lnSpc>
                <a:spcPct val="90000"/>
              </a:lnSpc>
              <a:spcBef>
                <a:spcPts val="0"/>
              </a:spcBef>
              <a:spcAft>
                <a:spcPts val="0"/>
              </a:spcAft>
              <a:buSzPts val="5200"/>
              <a:buNone/>
              <a:defRPr sz="5200"/>
            </a:lvl4pPr>
            <a:lvl5pPr lvl="4" rtl="0">
              <a:lnSpc>
                <a:spcPct val="90000"/>
              </a:lnSpc>
              <a:spcBef>
                <a:spcPts val="0"/>
              </a:spcBef>
              <a:spcAft>
                <a:spcPts val="0"/>
              </a:spcAft>
              <a:buSzPts val="5200"/>
              <a:buNone/>
              <a:defRPr sz="5200"/>
            </a:lvl5pPr>
            <a:lvl6pPr lvl="5" rtl="0">
              <a:lnSpc>
                <a:spcPct val="90000"/>
              </a:lnSpc>
              <a:spcBef>
                <a:spcPts val="0"/>
              </a:spcBef>
              <a:spcAft>
                <a:spcPts val="0"/>
              </a:spcAft>
              <a:buSzPts val="5200"/>
              <a:buNone/>
              <a:defRPr sz="5200"/>
            </a:lvl6pPr>
            <a:lvl7pPr lvl="6" rtl="0">
              <a:lnSpc>
                <a:spcPct val="90000"/>
              </a:lnSpc>
              <a:spcBef>
                <a:spcPts val="0"/>
              </a:spcBef>
              <a:spcAft>
                <a:spcPts val="0"/>
              </a:spcAft>
              <a:buSzPts val="5200"/>
              <a:buNone/>
              <a:defRPr sz="5200"/>
            </a:lvl7pPr>
            <a:lvl8pPr lvl="7" rtl="0">
              <a:lnSpc>
                <a:spcPct val="90000"/>
              </a:lnSpc>
              <a:spcBef>
                <a:spcPts val="0"/>
              </a:spcBef>
              <a:spcAft>
                <a:spcPts val="0"/>
              </a:spcAft>
              <a:buSzPts val="5200"/>
              <a:buNone/>
              <a:defRPr sz="5200"/>
            </a:lvl8pPr>
            <a:lvl9pPr lvl="8" rtl="0">
              <a:lnSpc>
                <a:spcPct val="90000"/>
              </a:lnSpc>
              <a:spcBef>
                <a:spcPts val="0"/>
              </a:spcBef>
              <a:spcAft>
                <a:spcPts val="0"/>
              </a:spcAft>
              <a:buSzPts val="5200"/>
              <a:buNone/>
              <a:defRPr sz="5200"/>
            </a:lvl9pPr>
          </a:lstStyle>
          <a:p/>
        </p:txBody>
      </p:sp>
      <p:sp>
        <p:nvSpPr>
          <p:cNvPr id="13" name="Google Shape;13;p2"/>
          <p:cNvSpPr/>
          <p:nvPr/>
        </p:nvSpPr>
        <p:spPr>
          <a:xfrm>
            <a:off x="125" y="4063975"/>
            <a:ext cx="2175600" cy="7236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13225" y="0"/>
            <a:ext cx="41784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853800" y="4787100"/>
            <a:ext cx="22905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1"/>
          <p:cNvSpPr txBox="1"/>
          <p:nvPr>
            <p:ph idx="1" type="body"/>
          </p:nvPr>
        </p:nvSpPr>
        <p:spPr>
          <a:xfrm>
            <a:off x="490000" y="1977597"/>
            <a:ext cx="2686500" cy="186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Char char="●"/>
              <a:defRPr sz="1400"/>
            </a:lvl1pPr>
            <a:lvl2pPr indent="-317500" lvl="1" marL="914400" rtl="0">
              <a:spcBef>
                <a:spcPts val="10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3" name="Google Shape;63;p11"/>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1"/>
          <p:cNvSpPr/>
          <p:nvPr/>
        </p:nvSpPr>
        <p:spPr>
          <a:xfrm>
            <a:off x="11050" y="4424050"/>
            <a:ext cx="2279400" cy="7194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8430775" y="4419900"/>
            <a:ext cx="713100" cy="719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2"/>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68" name="Google Shape;68;p12"/>
          <p:cNvSpPr/>
          <p:nvPr/>
        </p:nvSpPr>
        <p:spPr>
          <a:xfrm>
            <a:off x="2290350" y="2212200"/>
            <a:ext cx="4563600" cy="719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2"/>
          <p:cNvSpPr/>
          <p:nvPr/>
        </p:nvSpPr>
        <p:spPr>
          <a:xfrm>
            <a:off x="-842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8428075" y="2212200"/>
            <a:ext cx="721500" cy="719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sp>
        <p:nvSpPr>
          <p:cNvPr id="72" name="Google Shape;72;p13"/>
          <p:cNvSpPr txBox="1"/>
          <p:nvPr>
            <p:ph hasCustomPrompt="1" type="title"/>
          </p:nvPr>
        </p:nvSpPr>
        <p:spPr>
          <a:xfrm>
            <a:off x="1946840" y="1774892"/>
            <a:ext cx="6619800" cy="1449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7200"/>
              <a:buNone/>
              <a:defRPr sz="8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3" name="Google Shape;73;p13"/>
          <p:cNvSpPr txBox="1"/>
          <p:nvPr>
            <p:ph idx="1" type="body"/>
          </p:nvPr>
        </p:nvSpPr>
        <p:spPr>
          <a:xfrm>
            <a:off x="1900825" y="3105792"/>
            <a:ext cx="6619800" cy="375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42900" lvl="1" marL="914400" rtl="0" algn="ctr">
              <a:spcBef>
                <a:spcPts val="1600"/>
              </a:spcBef>
              <a:spcAft>
                <a:spcPts val="0"/>
              </a:spcAft>
              <a:buSzPts val="1800"/>
              <a:buChar char="○"/>
              <a:defRPr sz="1800"/>
            </a:lvl2pPr>
            <a:lvl3pPr indent="-342900" lvl="2" marL="1371600" rtl="0" algn="ctr">
              <a:spcBef>
                <a:spcPts val="1600"/>
              </a:spcBef>
              <a:spcAft>
                <a:spcPts val="0"/>
              </a:spcAft>
              <a:buSzPts val="1800"/>
              <a:buChar char="■"/>
              <a:defRPr sz="1800"/>
            </a:lvl3pPr>
            <a:lvl4pPr indent="-342900" lvl="3" marL="1828800" rtl="0" algn="ctr">
              <a:spcBef>
                <a:spcPts val="1600"/>
              </a:spcBef>
              <a:spcAft>
                <a:spcPts val="0"/>
              </a:spcAft>
              <a:buSzPts val="1800"/>
              <a:buChar char="●"/>
              <a:defRPr sz="1800"/>
            </a:lvl4pPr>
            <a:lvl5pPr indent="-342900" lvl="4" marL="2286000" rtl="0" algn="ctr">
              <a:spcBef>
                <a:spcPts val="1600"/>
              </a:spcBef>
              <a:spcAft>
                <a:spcPts val="0"/>
              </a:spcAft>
              <a:buSzPts val="1800"/>
              <a:buChar char="○"/>
              <a:defRPr sz="1800"/>
            </a:lvl5pPr>
            <a:lvl6pPr indent="-342900" lvl="5" marL="2743200" rtl="0" algn="ctr">
              <a:spcBef>
                <a:spcPts val="1600"/>
              </a:spcBef>
              <a:spcAft>
                <a:spcPts val="0"/>
              </a:spcAft>
              <a:buSzPts val="1800"/>
              <a:buChar char="■"/>
              <a:defRPr sz="1800"/>
            </a:lvl6pPr>
            <a:lvl7pPr indent="-342900" lvl="6" marL="3200400" rtl="0" algn="ctr">
              <a:spcBef>
                <a:spcPts val="1600"/>
              </a:spcBef>
              <a:spcAft>
                <a:spcPts val="0"/>
              </a:spcAft>
              <a:buSzPts val="1800"/>
              <a:buChar char="●"/>
              <a:defRPr sz="1800"/>
            </a:lvl7pPr>
            <a:lvl8pPr indent="-342900" lvl="7" marL="3657600" rtl="0" algn="ctr">
              <a:spcBef>
                <a:spcPts val="1600"/>
              </a:spcBef>
              <a:spcAft>
                <a:spcPts val="0"/>
              </a:spcAft>
              <a:buSzPts val="1800"/>
              <a:buChar char="○"/>
              <a:defRPr sz="1800"/>
            </a:lvl8pPr>
            <a:lvl9pPr indent="-342900" lvl="8" marL="4114800" rtl="0" algn="ctr">
              <a:spcBef>
                <a:spcPts val="1600"/>
              </a:spcBef>
              <a:spcAft>
                <a:spcPts val="1600"/>
              </a:spcAft>
              <a:buSzPts val="1800"/>
              <a:buChar char="■"/>
              <a:defRPr sz="1800"/>
            </a:lvl9pPr>
          </a:lstStyle>
          <a:p/>
        </p:txBody>
      </p:sp>
      <p:sp>
        <p:nvSpPr>
          <p:cNvPr id="74" name="Google Shape;74;p13"/>
          <p:cNvSpPr/>
          <p:nvPr/>
        </p:nvSpPr>
        <p:spPr>
          <a:xfrm>
            <a:off x="4572000" y="-10600"/>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4572000" y="4415325"/>
            <a:ext cx="4572000" cy="72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6853800" y="4807300"/>
            <a:ext cx="2290200" cy="353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78" name="Shape 78"/>
        <p:cNvGrpSpPr/>
        <p:nvPr/>
      </p:nvGrpSpPr>
      <p:grpSpPr>
        <a:xfrm>
          <a:off x="0" y="0"/>
          <a:ext cx="0" cy="0"/>
          <a:chOff x="0" y="0"/>
          <a:chExt cx="0" cy="0"/>
        </a:xfrm>
      </p:grpSpPr>
      <p:sp>
        <p:nvSpPr>
          <p:cNvPr id="79" name="Google Shape;79;p15"/>
          <p:cNvSpPr/>
          <p:nvPr/>
        </p:nvSpPr>
        <p:spPr>
          <a:xfrm>
            <a:off x="0" y="1756525"/>
            <a:ext cx="9144000" cy="3370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1" name="Google Shape;81;p15"/>
          <p:cNvSpPr txBox="1"/>
          <p:nvPr>
            <p:ph idx="1" type="subTitle"/>
          </p:nvPr>
        </p:nvSpPr>
        <p:spPr>
          <a:xfrm>
            <a:off x="6612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2" name="Google Shape;82;p15"/>
          <p:cNvSpPr txBox="1"/>
          <p:nvPr>
            <p:ph hasCustomPrompt="1" idx="2" type="title"/>
          </p:nvPr>
        </p:nvSpPr>
        <p:spPr>
          <a:xfrm>
            <a:off x="9708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3" name="Google Shape;83;p15"/>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4" name="Google Shape;84;p15"/>
          <p:cNvSpPr txBox="1"/>
          <p:nvPr>
            <p:ph idx="4" type="subTitle"/>
          </p:nvPr>
        </p:nvSpPr>
        <p:spPr>
          <a:xfrm>
            <a:off x="337170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15"/>
          <p:cNvSpPr txBox="1"/>
          <p:nvPr>
            <p:ph hasCustomPrompt="1" idx="5" type="title"/>
          </p:nvPr>
        </p:nvSpPr>
        <p:spPr>
          <a:xfrm>
            <a:off x="368130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6" name="Google Shape;86;p15"/>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87" name="Google Shape;87;p15"/>
          <p:cNvSpPr txBox="1"/>
          <p:nvPr>
            <p:ph idx="7" type="subTitle"/>
          </p:nvPr>
        </p:nvSpPr>
        <p:spPr>
          <a:xfrm>
            <a:off x="6082150" y="2897968"/>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15"/>
          <p:cNvSpPr txBox="1"/>
          <p:nvPr>
            <p:ph hasCustomPrompt="1" idx="8" type="title"/>
          </p:nvPr>
        </p:nvSpPr>
        <p:spPr>
          <a:xfrm>
            <a:off x="6391750" y="2239374"/>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89" name="Google Shape;89;p15"/>
          <p:cNvSpPr txBox="1"/>
          <p:nvPr>
            <p:ph idx="9" type="title"/>
          </p:nvPr>
        </p:nvSpPr>
        <p:spPr>
          <a:xfrm>
            <a:off x="6612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0" name="Google Shape;90;p15"/>
          <p:cNvSpPr txBox="1"/>
          <p:nvPr>
            <p:ph idx="13" type="subTitle"/>
          </p:nvPr>
        </p:nvSpPr>
        <p:spPr>
          <a:xfrm>
            <a:off x="6612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1" name="Google Shape;91;p15"/>
          <p:cNvSpPr txBox="1"/>
          <p:nvPr>
            <p:ph hasCustomPrompt="1" idx="14" type="title"/>
          </p:nvPr>
        </p:nvSpPr>
        <p:spPr>
          <a:xfrm>
            <a:off x="9708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92" name="Google Shape;92;p15"/>
          <p:cNvSpPr txBox="1"/>
          <p:nvPr>
            <p:ph idx="15" type="title"/>
          </p:nvPr>
        </p:nvSpPr>
        <p:spPr>
          <a:xfrm>
            <a:off x="337170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3" name="Google Shape;93;p15"/>
          <p:cNvSpPr txBox="1"/>
          <p:nvPr>
            <p:ph idx="16" type="subTitle"/>
          </p:nvPr>
        </p:nvSpPr>
        <p:spPr>
          <a:xfrm>
            <a:off x="337170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 name="Google Shape;94;p15"/>
          <p:cNvSpPr txBox="1"/>
          <p:nvPr>
            <p:ph hasCustomPrompt="1" idx="17" type="title"/>
          </p:nvPr>
        </p:nvSpPr>
        <p:spPr>
          <a:xfrm>
            <a:off x="368130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95" name="Google Shape;95;p15"/>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solidFill>
                  <a:schemeClr val="lt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6" name="Google Shape;96;p15"/>
          <p:cNvSpPr txBox="1"/>
          <p:nvPr>
            <p:ph idx="19" type="subTitle"/>
          </p:nvPr>
        </p:nvSpPr>
        <p:spPr>
          <a:xfrm>
            <a:off x="6082150" y="4161414"/>
            <a:ext cx="24006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15"/>
          <p:cNvSpPr txBox="1"/>
          <p:nvPr>
            <p:ph hasCustomPrompt="1" idx="20" type="title"/>
          </p:nvPr>
        </p:nvSpPr>
        <p:spPr>
          <a:xfrm>
            <a:off x="6391750" y="3502812"/>
            <a:ext cx="1781400" cy="378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2400"/>
              <a:buNone/>
              <a:defRPr sz="3000">
                <a:solidFill>
                  <a:schemeClr val="lt2"/>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a:r>
              <a:t>xx%</a:t>
            </a:r>
          </a:p>
        </p:txBody>
      </p:sp>
      <p:sp>
        <p:nvSpPr>
          <p:cNvPr id="98" name="Google Shape;98;p15"/>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99" name="Google Shape;99;p15"/>
          <p:cNvSpPr/>
          <p:nvPr/>
        </p:nvSpPr>
        <p:spPr>
          <a:xfrm>
            <a:off x="8784650" y="0"/>
            <a:ext cx="359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0" y="1603600"/>
            <a:ext cx="713100" cy="3564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1">
    <p:spTree>
      <p:nvGrpSpPr>
        <p:cNvPr id="101" name="Shape 101"/>
        <p:cNvGrpSpPr/>
        <p:nvPr/>
      </p:nvGrpSpPr>
      <p:grpSpPr>
        <a:xfrm>
          <a:off x="0" y="0"/>
          <a:ext cx="0" cy="0"/>
          <a:chOff x="0" y="0"/>
          <a:chExt cx="0" cy="0"/>
        </a:xfrm>
      </p:grpSpPr>
      <p:sp>
        <p:nvSpPr>
          <p:cNvPr id="102" name="Google Shape;102;p16"/>
          <p:cNvSpPr txBox="1"/>
          <p:nvPr>
            <p:ph type="title"/>
          </p:nvPr>
        </p:nvSpPr>
        <p:spPr>
          <a:xfrm>
            <a:off x="8136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3" name="Google Shape;103;p16"/>
          <p:cNvSpPr txBox="1"/>
          <p:nvPr>
            <p:ph idx="1" type="subTitle"/>
          </p:nvPr>
        </p:nvSpPr>
        <p:spPr>
          <a:xfrm>
            <a:off x="8136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4" name="Google Shape;104;p16"/>
          <p:cNvSpPr txBox="1"/>
          <p:nvPr>
            <p:ph idx="2" type="title"/>
          </p:nvPr>
        </p:nvSpPr>
        <p:spPr>
          <a:xfrm>
            <a:off x="337170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5" name="Google Shape;105;p16"/>
          <p:cNvSpPr txBox="1"/>
          <p:nvPr>
            <p:ph idx="3" type="subTitle"/>
          </p:nvPr>
        </p:nvSpPr>
        <p:spPr>
          <a:xfrm>
            <a:off x="337170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6" name="Google Shape;106;p16"/>
          <p:cNvSpPr txBox="1"/>
          <p:nvPr>
            <p:ph idx="4" type="title"/>
          </p:nvPr>
        </p:nvSpPr>
        <p:spPr>
          <a:xfrm>
            <a:off x="5929750" y="2961130"/>
            <a:ext cx="24006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2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7" name="Google Shape;107;p16"/>
          <p:cNvSpPr txBox="1"/>
          <p:nvPr>
            <p:ph idx="5" type="subTitle"/>
          </p:nvPr>
        </p:nvSpPr>
        <p:spPr>
          <a:xfrm>
            <a:off x="5929750" y="3280291"/>
            <a:ext cx="2400600" cy="566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16"/>
          <p:cNvSpPr/>
          <p:nvPr/>
        </p:nvSpPr>
        <p:spPr>
          <a:xfrm>
            <a:off x="0" y="4419900"/>
            <a:ext cx="9144000" cy="7236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10" name="Google Shape;110;p16"/>
          <p:cNvSpPr/>
          <p:nvPr/>
        </p:nvSpPr>
        <p:spPr>
          <a:xfrm>
            <a:off x="8430775" y="0"/>
            <a:ext cx="713100" cy="356400"/>
          </a:xfrm>
          <a:prstGeom prst="rect">
            <a:avLst/>
          </a:prstGeom>
          <a:solidFill>
            <a:srgbClr val="FF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TITLE_AND_DESCRIPTION_1_1_1">
    <p:spTree>
      <p:nvGrpSpPr>
        <p:cNvPr id="111" name="Shape 111"/>
        <p:cNvGrpSpPr/>
        <p:nvPr/>
      </p:nvGrpSpPr>
      <p:grpSpPr>
        <a:xfrm>
          <a:off x="0" y="0"/>
          <a:ext cx="0" cy="0"/>
          <a:chOff x="0" y="0"/>
          <a:chExt cx="0" cy="0"/>
        </a:xfrm>
      </p:grpSpPr>
      <p:sp>
        <p:nvSpPr>
          <p:cNvPr id="112" name="Google Shape;112;p17"/>
          <p:cNvSpPr/>
          <p:nvPr/>
        </p:nvSpPr>
        <p:spPr>
          <a:xfrm>
            <a:off x="712175" y="3051975"/>
            <a:ext cx="7730400" cy="35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p:nvPr/>
        </p:nvSpPr>
        <p:spPr>
          <a:xfrm>
            <a:off x="5300" y="0"/>
            <a:ext cx="9144000" cy="719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a:off x="5300" y="4416875"/>
            <a:ext cx="9144000" cy="76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type="title"/>
          </p:nvPr>
        </p:nvSpPr>
        <p:spPr>
          <a:xfrm>
            <a:off x="3277050" y="3007434"/>
            <a:ext cx="2589900" cy="447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None/>
              <a:defRPr sz="1600">
                <a:solidFill>
                  <a:schemeClr val="dk1"/>
                </a:solidFill>
              </a:defRPr>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16" name="Google Shape;116;p17"/>
          <p:cNvSpPr txBox="1"/>
          <p:nvPr>
            <p:ph idx="1" type="subTitle"/>
          </p:nvPr>
        </p:nvSpPr>
        <p:spPr>
          <a:xfrm>
            <a:off x="1551975" y="1688475"/>
            <a:ext cx="6040200" cy="144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17" name="Google Shape;117;p17"/>
          <p:cNvSpPr/>
          <p:nvPr/>
        </p:nvSpPr>
        <p:spPr>
          <a:xfrm>
            <a:off x="7592175" y="4775700"/>
            <a:ext cx="1557000" cy="36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7"/>
          <p:cNvSpPr/>
          <p:nvPr/>
        </p:nvSpPr>
        <p:spPr>
          <a:xfrm>
            <a:off x="5300" y="541150"/>
            <a:ext cx="706800" cy="3564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1">
  <p:cSld name="TITLE_ONLY_1">
    <p:spTree>
      <p:nvGrpSpPr>
        <p:cNvPr id="119" name="Shape 119"/>
        <p:cNvGrpSpPr/>
        <p:nvPr/>
      </p:nvGrpSpPr>
      <p:grpSpPr>
        <a:xfrm>
          <a:off x="0" y="0"/>
          <a:ext cx="0" cy="0"/>
          <a:chOff x="0" y="0"/>
          <a:chExt cx="0" cy="0"/>
        </a:xfrm>
      </p:grpSpPr>
      <p:sp>
        <p:nvSpPr>
          <p:cNvPr id="120" name="Google Shape;120;p18"/>
          <p:cNvSpPr/>
          <p:nvPr/>
        </p:nvSpPr>
        <p:spPr>
          <a:xfrm>
            <a:off x="4470525" y="3701400"/>
            <a:ext cx="4673400" cy="9408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5111875" y="0"/>
            <a:ext cx="40320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ph type="title"/>
          </p:nvPr>
        </p:nvSpPr>
        <p:spPr>
          <a:xfrm>
            <a:off x="5462775" y="1331400"/>
            <a:ext cx="23208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23" name="Google Shape;123;p18"/>
          <p:cNvSpPr txBox="1"/>
          <p:nvPr>
            <p:ph idx="1" type="subTitle"/>
          </p:nvPr>
        </p:nvSpPr>
        <p:spPr>
          <a:xfrm>
            <a:off x="5449675" y="2549700"/>
            <a:ext cx="234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8"/>
          <p:cNvSpPr/>
          <p:nvPr/>
        </p:nvSpPr>
        <p:spPr>
          <a:xfrm>
            <a:off x="0"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0"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p:cSld name="TITLE_ONLY_1_1">
    <p:spTree>
      <p:nvGrpSpPr>
        <p:cNvPr id="126" name="Shape 126"/>
        <p:cNvGrpSpPr/>
        <p:nvPr/>
      </p:nvGrpSpPr>
      <p:grpSpPr>
        <a:xfrm>
          <a:off x="0" y="0"/>
          <a:ext cx="0" cy="0"/>
          <a:chOff x="0" y="0"/>
          <a:chExt cx="0" cy="0"/>
        </a:xfrm>
      </p:grpSpPr>
      <p:sp>
        <p:nvSpPr>
          <p:cNvPr id="127" name="Google Shape;127;p19"/>
          <p:cNvSpPr/>
          <p:nvPr/>
        </p:nvSpPr>
        <p:spPr>
          <a:xfrm flipH="1">
            <a:off x="0" y="3701400"/>
            <a:ext cx="4518600" cy="9408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flipH="1">
            <a:off x="50" y="0"/>
            <a:ext cx="45186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9"/>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9"/>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2" name="Google Shape;132;p19"/>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of text 2 1">
  <p:cSld name="TITLE_ONLY_1_1_1">
    <p:spTree>
      <p:nvGrpSpPr>
        <p:cNvPr id="133" name="Shape 133"/>
        <p:cNvGrpSpPr/>
        <p:nvPr/>
      </p:nvGrpSpPr>
      <p:grpSpPr>
        <a:xfrm>
          <a:off x="0" y="0"/>
          <a:ext cx="0" cy="0"/>
          <a:chOff x="0" y="0"/>
          <a:chExt cx="0" cy="0"/>
        </a:xfrm>
      </p:grpSpPr>
      <p:sp>
        <p:nvSpPr>
          <p:cNvPr id="134" name="Google Shape;134;p20"/>
          <p:cNvSpPr/>
          <p:nvPr/>
        </p:nvSpPr>
        <p:spPr>
          <a:xfrm flipH="1">
            <a:off x="0" y="3701400"/>
            <a:ext cx="4518600" cy="9408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flipH="1">
            <a:off x="-75" y="0"/>
            <a:ext cx="3844200" cy="425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flipH="1">
            <a:off x="8430825" y="0"/>
            <a:ext cx="713100" cy="716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flipH="1">
            <a:off x="7652025" y="4786500"/>
            <a:ext cx="1491900" cy="357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txBox="1"/>
          <p:nvPr>
            <p:ph type="title"/>
          </p:nvPr>
        </p:nvSpPr>
        <p:spPr>
          <a:xfrm>
            <a:off x="1312150" y="1331500"/>
            <a:ext cx="2417400" cy="12624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39" name="Google Shape;139;p20"/>
          <p:cNvSpPr txBox="1"/>
          <p:nvPr>
            <p:ph idx="1" type="subTitle"/>
          </p:nvPr>
        </p:nvSpPr>
        <p:spPr>
          <a:xfrm>
            <a:off x="1332300" y="2549613"/>
            <a:ext cx="2376900" cy="126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4573925" y="350"/>
            <a:ext cx="4570200" cy="5143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4836250" y="2931900"/>
            <a:ext cx="4035300" cy="6621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chemeClr val="lt1"/>
              </a:buClr>
              <a:buSzPts val="3200"/>
              <a:buNone/>
              <a:defRPr sz="4300">
                <a:solidFill>
                  <a:schemeClr val="lt1"/>
                </a:solidFill>
              </a:defRPr>
            </a:lvl1pPr>
            <a:lvl2pPr lvl="1" rtl="0" algn="ctr">
              <a:lnSpc>
                <a:spcPct val="80000"/>
              </a:lnSpc>
              <a:spcBef>
                <a:spcPts val="0"/>
              </a:spcBef>
              <a:spcAft>
                <a:spcPts val="0"/>
              </a:spcAft>
              <a:buSzPts val="3600"/>
              <a:buNone/>
              <a:defRPr sz="3600"/>
            </a:lvl2pPr>
            <a:lvl3pPr lvl="2" rtl="0" algn="ctr">
              <a:lnSpc>
                <a:spcPct val="80000"/>
              </a:lnSpc>
              <a:spcBef>
                <a:spcPts val="0"/>
              </a:spcBef>
              <a:spcAft>
                <a:spcPts val="0"/>
              </a:spcAft>
              <a:buSzPts val="3600"/>
              <a:buNone/>
              <a:defRPr sz="3600"/>
            </a:lvl3pPr>
            <a:lvl4pPr lvl="3" rtl="0" algn="ctr">
              <a:lnSpc>
                <a:spcPct val="80000"/>
              </a:lnSpc>
              <a:spcBef>
                <a:spcPts val="0"/>
              </a:spcBef>
              <a:spcAft>
                <a:spcPts val="0"/>
              </a:spcAft>
              <a:buSzPts val="3600"/>
              <a:buNone/>
              <a:defRPr sz="3600"/>
            </a:lvl4pPr>
            <a:lvl5pPr lvl="4" rtl="0" algn="ctr">
              <a:lnSpc>
                <a:spcPct val="80000"/>
              </a:lnSpc>
              <a:spcBef>
                <a:spcPts val="0"/>
              </a:spcBef>
              <a:spcAft>
                <a:spcPts val="0"/>
              </a:spcAft>
              <a:buSzPts val="3600"/>
              <a:buNone/>
              <a:defRPr sz="3600"/>
            </a:lvl5pPr>
            <a:lvl6pPr lvl="5" rtl="0" algn="ctr">
              <a:lnSpc>
                <a:spcPct val="80000"/>
              </a:lnSpc>
              <a:spcBef>
                <a:spcPts val="0"/>
              </a:spcBef>
              <a:spcAft>
                <a:spcPts val="0"/>
              </a:spcAft>
              <a:buSzPts val="3600"/>
              <a:buNone/>
              <a:defRPr sz="3600"/>
            </a:lvl6pPr>
            <a:lvl7pPr lvl="6" rtl="0" algn="ctr">
              <a:lnSpc>
                <a:spcPct val="80000"/>
              </a:lnSpc>
              <a:spcBef>
                <a:spcPts val="0"/>
              </a:spcBef>
              <a:spcAft>
                <a:spcPts val="0"/>
              </a:spcAft>
              <a:buSzPts val="3600"/>
              <a:buNone/>
              <a:defRPr sz="3600"/>
            </a:lvl7pPr>
            <a:lvl8pPr lvl="7" rtl="0" algn="ctr">
              <a:lnSpc>
                <a:spcPct val="80000"/>
              </a:lnSpc>
              <a:spcBef>
                <a:spcPts val="0"/>
              </a:spcBef>
              <a:spcAft>
                <a:spcPts val="0"/>
              </a:spcAft>
              <a:buSzPts val="3600"/>
              <a:buNone/>
              <a:defRPr sz="3600"/>
            </a:lvl8pPr>
            <a:lvl9pPr lvl="8" rtl="0" algn="ctr">
              <a:lnSpc>
                <a:spcPct val="80000"/>
              </a:lnSpc>
              <a:spcBef>
                <a:spcPts val="0"/>
              </a:spcBef>
              <a:spcAft>
                <a:spcPts val="0"/>
              </a:spcAft>
              <a:buSzPts val="3600"/>
              <a:buNone/>
              <a:defRPr sz="3600"/>
            </a:lvl9pPr>
          </a:lstStyle>
          <a:p/>
        </p:txBody>
      </p:sp>
      <p:sp>
        <p:nvSpPr>
          <p:cNvPr id="20" name="Google Shape;20;p3"/>
          <p:cNvSpPr txBox="1"/>
          <p:nvPr>
            <p:ph hasCustomPrompt="1" idx="2" type="title"/>
          </p:nvPr>
        </p:nvSpPr>
        <p:spPr>
          <a:xfrm>
            <a:off x="5786125" y="956698"/>
            <a:ext cx="2135400" cy="197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21" name="Google Shape;21;p3"/>
          <p:cNvSpPr txBox="1"/>
          <p:nvPr>
            <p:ph idx="1" type="subTitle"/>
          </p:nvPr>
        </p:nvSpPr>
        <p:spPr>
          <a:xfrm>
            <a:off x="5277425" y="3594000"/>
            <a:ext cx="3152700" cy="59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 name="Google Shape;22;p3"/>
          <p:cNvSpPr/>
          <p:nvPr/>
        </p:nvSpPr>
        <p:spPr>
          <a:xfrm>
            <a:off x="-10850" y="-5125"/>
            <a:ext cx="7242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6853800" y="4776850"/>
            <a:ext cx="2300400" cy="36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0850" y="4776850"/>
            <a:ext cx="724200" cy="3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_1_2">
    <p:spTree>
      <p:nvGrpSpPr>
        <p:cNvPr id="140" name="Shape 140"/>
        <p:cNvGrpSpPr/>
        <p:nvPr/>
      </p:nvGrpSpPr>
      <p:grpSpPr>
        <a:xfrm>
          <a:off x="0" y="0"/>
          <a:ext cx="0" cy="0"/>
          <a:chOff x="0" y="0"/>
          <a:chExt cx="0" cy="0"/>
        </a:xfrm>
      </p:grpSpPr>
      <p:sp>
        <p:nvSpPr>
          <p:cNvPr id="141" name="Google Shape;141;p21"/>
          <p:cNvSpPr/>
          <p:nvPr/>
        </p:nvSpPr>
        <p:spPr>
          <a:xfrm>
            <a:off x="712550" y="2307375"/>
            <a:ext cx="3141300" cy="28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5289448" y="2307375"/>
            <a:ext cx="3141300" cy="2836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type="title"/>
          </p:nvPr>
        </p:nvSpPr>
        <p:spPr>
          <a:xfrm>
            <a:off x="1082306"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4" name="Google Shape;144;p21"/>
          <p:cNvSpPr txBox="1"/>
          <p:nvPr>
            <p:ph idx="1" type="subTitle"/>
          </p:nvPr>
        </p:nvSpPr>
        <p:spPr>
          <a:xfrm>
            <a:off x="1082306"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5" name="Google Shape;145;p21"/>
          <p:cNvSpPr txBox="1"/>
          <p:nvPr>
            <p:ph idx="2" type="title"/>
          </p:nvPr>
        </p:nvSpPr>
        <p:spPr>
          <a:xfrm>
            <a:off x="5653500" y="2838793"/>
            <a:ext cx="24006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800"/>
              <a:buNone/>
              <a:defRPr sz="2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146" name="Google Shape;146;p21"/>
          <p:cNvSpPr txBox="1"/>
          <p:nvPr>
            <p:ph idx="3" type="subTitle"/>
          </p:nvPr>
        </p:nvSpPr>
        <p:spPr>
          <a:xfrm>
            <a:off x="5653500" y="3333294"/>
            <a:ext cx="2400600" cy="98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21"/>
          <p:cNvSpPr txBox="1"/>
          <p:nvPr>
            <p:ph idx="4"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48" name="Google Shape;148;p21"/>
          <p:cNvSpPr/>
          <p:nvPr/>
        </p:nvSpPr>
        <p:spPr>
          <a:xfrm>
            <a:off x="0" y="4772325"/>
            <a:ext cx="9144000" cy="3666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flipH="1">
            <a:off x="8433163" y="0"/>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flipH="1">
            <a:off x="3088" y="0"/>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SECTION_TITLE_AND_DESCRIPTION_1_1_3">
    <p:spTree>
      <p:nvGrpSpPr>
        <p:cNvPr id="151" name="Shape 151"/>
        <p:cNvGrpSpPr/>
        <p:nvPr/>
      </p:nvGrpSpPr>
      <p:grpSpPr>
        <a:xfrm>
          <a:off x="0" y="0"/>
          <a:ext cx="0" cy="0"/>
          <a:chOff x="0" y="0"/>
          <a:chExt cx="0" cy="0"/>
        </a:xfrm>
      </p:grpSpPr>
      <p:sp>
        <p:nvSpPr>
          <p:cNvPr id="152" name="Google Shape;152;p22"/>
          <p:cNvSpPr txBox="1"/>
          <p:nvPr>
            <p:ph type="title"/>
          </p:nvPr>
        </p:nvSpPr>
        <p:spPr>
          <a:xfrm>
            <a:off x="923550" y="2104063"/>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3" name="Google Shape;153;p22"/>
          <p:cNvSpPr txBox="1"/>
          <p:nvPr>
            <p:ph idx="1" type="subTitle"/>
          </p:nvPr>
        </p:nvSpPr>
        <p:spPr>
          <a:xfrm>
            <a:off x="923550" y="2475136"/>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4" name="Google Shape;154;p22"/>
          <p:cNvSpPr txBox="1"/>
          <p:nvPr>
            <p:ph idx="2" type="title"/>
          </p:nvPr>
        </p:nvSpPr>
        <p:spPr>
          <a:xfrm>
            <a:off x="923550" y="3506341"/>
            <a:ext cx="2190900" cy="447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5" name="Google Shape;155;p22"/>
          <p:cNvSpPr txBox="1"/>
          <p:nvPr>
            <p:ph idx="3" type="subTitle"/>
          </p:nvPr>
        </p:nvSpPr>
        <p:spPr>
          <a:xfrm>
            <a:off x="923550" y="3877413"/>
            <a:ext cx="2190900" cy="56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22"/>
          <p:cNvSpPr txBox="1"/>
          <p:nvPr>
            <p:ph idx="4" type="title"/>
          </p:nvPr>
        </p:nvSpPr>
        <p:spPr>
          <a:xfrm>
            <a:off x="6029625" y="210406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7" name="Google Shape;157;p22"/>
          <p:cNvSpPr txBox="1"/>
          <p:nvPr>
            <p:ph idx="5" type="subTitle"/>
          </p:nvPr>
        </p:nvSpPr>
        <p:spPr>
          <a:xfrm>
            <a:off x="6029625" y="2475137"/>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8" name="Google Shape;158;p22"/>
          <p:cNvSpPr txBox="1"/>
          <p:nvPr>
            <p:ph idx="6" type="title"/>
          </p:nvPr>
        </p:nvSpPr>
        <p:spPr>
          <a:xfrm>
            <a:off x="6029625" y="3506343"/>
            <a:ext cx="2190900" cy="447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9" name="Google Shape;159;p22"/>
          <p:cNvSpPr txBox="1"/>
          <p:nvPr>
            <p:ph idx="7" type="subTitle"/>
          </p:nvPr>
        </p:nvSpPr>
        <p:spPr>
          <a:xfrm>
            <a:off x="6029625" y="3877414"/>
            <a:ext cx="2190900" cy="56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0" name="Google Shape;160;p22"/>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61" name="Google Shape;161;p22"/>
          <p:cNvSpPr/>
          <p:nvPr/>
        </p:nvSpPr>
        <p:spPr>
          <a:xfrm>
            <a:off x="5575" y="-5125"/>
            <a:ext cx="707700" cy="14517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8435675" y="719350"/>
            <a:ext cx="707700" cy="145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5575" y="4783500"/>
            <a:ext cx="707700" cy="360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SECTION_TITLE_AND_DESCRIPTION_1_1_4">
    <p:spTree>
      <p:nvGrpSpPr>
        <p:cNvPr id="164" name="Shape 164"/>
        <p:cNvGrpSpPr/>
        <p:nvPr/>
      </p:nvGrpSpPr>
      <p:grpSpPr>
        <a:xfrm>
          <a:off x="0" y="0"/>
          <a:ext cx="0" cy="0"/>
          <a:chOff x="0" y="0"/>
          <a:chExt cx="0" cy="0"/>
        </a:xfrm>
      </p:grpSpPr>
      <p:sp>
        <p:nvSpPr>
          <p:cNvPr id="165" name="Google Shape;165;p23"/>
          <p:cNvSpPr/>
          <p:nvPr/>
        </p:nvSpPr>
        <p:spPr>
          <a:xfrm>
            <a:off x="0" y="4776850"/>
            <a:ext cx="9144000" cy="36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SECTION_TITLE_AND_DESCRIPTION_1_1_4_2">
    <p:spTree>
      <p:nvGrpSpPr>
        <p:cNvPr id="167" name="Shape 167"/>
        <p:cNvGrpSpPr/>
        <p:nvPr/>
      </p:nvGrpSpPr>
      <p:grpSpPr>
        <a:xfrm>
          <a:off x="0" y="0"/>
          <a:ext cx="0" cy="0"/>
          <a:chOff x="0" y="0"/>
          <a:chExt cx="0" cy="0"/>
        </a:xfrm>
      </p:grpSpPr>
      <p:sp>
        <p:nvSpPr>
          <p:cNvPr id="168" name="Google Shape;168;p24"/>
          <p:cNvSpPr/>
          <p:nvPr/>
        </p:nvSpPr>
        <p:spPr>
          <a:xfrm>
            <a:off x="0" y="719350"/>
            <a:ext cx="713100" cy="44190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8430775" y="2571750"/>
            <a:ext cx="713100" cy="2567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8430775" y="-1600"/>
            <a:ext cx="713100" cy="72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
    <p:spTree>
      <p:nvGrpSpPr>
        <p:cNvPr id="172" name="Shape 172"/>
        <p:cNvGrpSpPr/>
        <p:nvPr/>
      </p:nvGrpSpPr>
      <p:grpSpPr>
        <a:xfrm>
          <a:off x="0" y="0"/>
          <a:ext cx="0" cy="0"/>
          <a:chOff x="0" y="0"/>
          <a:chExt cx="0" cy="0"/>
        </a:xfrm>
      </p:grpSpPr>
      <p:sp>
        <p:nvSpPr>
          <p:cNvPr id="173" name="Google Shape;173;p25"/>
          <p:cNvSpPr/>
          <p:nvPr/>
        </p:nvSpPr>
        <p:spPr>
          <a:xfrm>
            <a:off x="5300" y="2162570"/>
            <a:ext cx="9133500" cy="44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5300" y="3502195"/>
            <a:ext cx="9133500" cy="44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5300" y="0"/>
            <a:ext cx="9133500" cy="1754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txBox="1"/>
          <p:nvPr>
            <p:ph type="title"/>
          </p:nvPr>
        </p:nvSpPr>
        <p:spPr>
          <a:xfrm>
            <a:off x="9863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7" name="Google Shape;177;p25"/>
          <p:cNvSpPr txBox="1"/>
          <p:nvPr>
            <p:ph idx="1" type="subTitle"/>
          </p:nvPr>
        </p:nvSpPr>
        <p:spPr>
          <a:xfrm>
            <a:off x="8136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25"/>
          <p:cNvSpPr txBox="1"/>
          <p:nvPr>
            <p:ph idx="2" type="title"/>
          </p:nvPr>
        </p:nvSpPr>
        <p:spPr>
          <a:xfrm>
            <a:off x="354435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79" name="Google Shape;179;p25"/>
          <p:cNvSpPr txBox="1"/>
          <p:nvPr>
            <p:ph idx="3" type="subTitle"/>
          </p:nvPr>
        </p:nvSpPr>
        <p:spPr>
          <a:xfrm>
            <a:off x="337170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0" name="Google Shape;180;p25"/>
          <p:cNvSpPr txBox="1"/>
          <p:nvPr>
            <p:ph idx="4" type="title"/>
          </p:nvPr>
        </p:nvSpPr>
        <p:spPr>
          <a:xfrm>
            <a:off x="6102400" y="2162570"/>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1" name="Google Shape;181;p25"/>
          <p:cNvSpPr txBox="1"/>
          <p:nvPr>
            <p:ph idx="5" type="subTitle"/>
          </p:nvPr>
        </p:nvSpPr>
        <p:spPr>
          <a:xfrm>
            <a:off x="5929750" y="2609843"/>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2" name="Google Shape;182;p25"/>
          <p:cNvSpPr txBox="1"/>
          <p:nvPr>
            <p:ph idx="6" type="title"/>
          </p:nvPr>
        </p:nvSpPr>
        <p:spPr>
          <a:xfrm>
            <a:off x="9863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3" name="Google Shape;183;p25"/>
          <p:cNvSpPr txBox="1"/>
          <p:nvPr>
            <p:ph idx="7" type="subTitle"/>
          </p:nvPr>
        </p:nvSpPr>
        <p:spPr>
          <a:xfrm>
            <a:off x="8136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4" name="Google Shape;184;p25"/>
          <p:cNvSpPr txBox="1"/>
          <p:nvPr>
            <p:ph idx="8" type="title"/>
          </p:nvPr>
        </p:nvSpPr>
        <p:spPr>
          <a:xfrm>
            <a:off x="354435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5" name="Google Shape;185;p25"/>
          <p:cNvSpPr txBox="1"/>
          <p:nvPr>
            <p:ph idx="9" type="subTitle"/>
          </p:nvPr>
        </p:nvSpPr>
        <p:spPr>
          <a:xfrm>
            <a:off x="337170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25"/>
          <p:cNvSpPr txBox="1"/>
          <p:nvPr>
            <p:ph idx="13" type="title"/>
          </p:nvPr>
        </p:nvSpPr>
        <p:spPr>
          <a:xfrm>
            <a:off x="6102400" y="3502195"/>
            <a:ext cx="2055300" cy="447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87" name="Google Shape;187;p25"/>
          <p:cNvSpPr txBox="1"/>
          <p:nvPr>
            <p:ph idx="14" type="subTitle"/>
          </p:nvPr>
        </p:nvSpPr>
        <p:spPr>
          <a:xfrm>
            <a:off x="5929750" y="3949481"/>
            <a:ext cx="2400600" cy="6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8" name="Google Shape;188;p25"/>
          <p:cNvSpPr txBox="1"/>
          <p:nvPr>
            <p:ph idx="15"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189" name="Google Shape;189;p25"/>
          <p:cNvSpPr/>
          <p:nvPr/>
        </p:nvSpPr>
        <p:spPr>
          <a:xfrm>
            <a:off x="7926175" y="0"/>
            <a:ext cx="12177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0" y="1028700"/>
            <a:ext cx="713100" cy="362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91" name="Shape 191"/>
        <p:cNvGrpSpPr/>
        <p:nvPr/>
      </p:nvGrpSpPr>
      <p:grpSpPr>
        <a:xfrm>
          <a:off x="0" y="0"/>
          <a:ext cx="0" cy="0"/>
          <a:chOff x="0" y="0"/>
          <a:chExt cx="0" cy="0"/>
        </a:xfrm>
      </p:grpSpPr>
      <p:sp>
        <p:nvSpPr>
          <p:cNvPr id="192" name="Google Shape;192;p26"/>
          <p:cNvSpPr/>
          <p:nvPr/>
        </p:nvSpPr>
        <p:spPr>
          <a:xfrm>
            <a:off x="0" y="0"/>
            <a:ext cx="3887400" cy="5143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txBox="1"/>
          <p:nvPr>
            <p:ph idx="1" type="body"/>
          </p:nvPr>
        </p:nvSpPr>
        <p:spPr>
          <a:xfrm>
            <a:off x="611275" y="1423030"/>
            <a:ext cx="7921500" cy="316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Font typeface="Lato"/>
              <a:buChar char="●"/>
              <a:defRPr sz="1100"/>
            </a:lvl1pPr>
            <a:lvl2pPr indent="-317500" lvl="1" marL="914400" rtl="0">
              <a:spcBef>
                <a:spcPts val="1600"/>
              </a:spcBef>
              <a:spcAft>
                <a:spcPts val="0"/>
              </a:spcAft>
              <a:buClr>
                <a:srgbClr val="555555"/>
              </a:buClr>
              <a:buSzPts val="1400"/>
              <a:buFont typeface="Lato"/>
              <a:buChar char="○"/>
              <a:defRPr sz="1200"/>
            </a:lvl2pPr>
            <a:lvl3pPr indent="-317500" lvl="2" marL="1371600" rtl="0">
              <a:spcBef>
                <a:spcPts val="1600"/>
              </a:spcBef>
              <a:spcAft>
                <a:spcPts val="0"/>
              </a:spcAft>
              <a:buClr>
                <a:srgbClr val="555555"/>
              </a:buClr>
              <a:buSzPts val="1400"/>
              <a:buFont typeface="Lato"/>
              <a:buChar char="■"/>
              <a:defRPr sz="1200"/>
            </a:lvl3pPr>
            <a:lvl4pPr indent="-317500" lvl="3" marL="1828800" rtl="0">
              <a:spcBef>
                <a:spcPts val="1600"/>
              </a:spcBef>
              <a:spcAft>
                <a:spcPts val="0"/>
              </a:spcAft>
              <a:buClr>
                <a:srgbClr val="555555"/>
              </a:buClr>
              <a:buSzPts val="1400"/>
              <a:buFont typeface="Lato"/>
              <a:buChar char="●"/>
              <a:defRPr sz="1200"/>
            </a:lvl4pPr>
            <a:lvl5pPr indent="-317500" lvl="4" marL="2286000" rtl="0">
              <a:spcBef>
                <a:spcPts val="1600"/>
              </a:spcBef>
              <a:spcAft>
                <a:spcPts val="0"/>
              </a:spcAft>
              <a:buClr>
                <a:srgbClr val="555555"/>
              </a:buClr>
              <a:buSzPts val="1400"/>
              <a:buFont typeface="Lato"/>
              <a:buChar char="○"/>
              <a:defRPr sz="1200"/>
            </a:lvl5pPr>
            <a:lvl6pPr indent="-317500" lvl="5" marL="2743200" rtl="0">
              <a:spcBef>
                <a:spcPts val="1600"/>
              </a:spcBef>
              <a:spcAft>
                <a:spcPts val="0"/>
              </a:spcAft>
              <a:buClr>
                <a:srgbClr val="555555"/>
              </a:buClr>
              <a:buSzPts val="1400"/>
              <a:buFont typeface="Lato"/>
              <a:buChar char="■"/>
              <a:defRPr sz="1200"/>
            </a:lvl6pPr>
            <a:lvl7pPr indent="-317500" lvl="6" marL="3200400" rtl="0">
              <a:spcBef>
                <a:spcPts val="1600"/>
              </a:spcBef>
              <a:spcAft>
                <a:spcPts val="0"/>
              </a:spcAft>
              <a:buClr>
                <a:srgbClr val="555555"/>
              </a:buClr>
              <a:buSzPts val="1400"/>
              <a:buFont typeface="Lato"/>
              <a:buChar char="●"/>
              <a:defRPr sz="1200"/>
            </a:lvl7pPr>
            <a:lvl8pPr indent="-317500" lvl="7" marL="3657600" rtl="0">
              <a:spcBef>
                <a:spcPts val="1600"/>
              </a:spcBef>
              <a:spcAft>
                <a:spcPts val="0"/>
              </a:spcAft>
              <a:buClr>
                <a:srgbClr val="555555"/>
              </a:buClr>
              <a:buSzPts val="1400"/>
              <a:buFont typeface="Lato"/>
              <a:buChar char="○"/>
              <a:defRPr sz="1200"/>
            </a:lvl8pPr>
            <a:lvl9pPr indent="-317500" lvl="8" marL="4114800" rtl="0">
              <a:spcBef>
                <a:spcPts val="1600"/>
              </a:spcBef>
              <a:spcAft>
                <a:spcPts val="1600"/>
              </a:spcAft>
              <a:buClr>
                <a:srgbClr val="555555"/>
              </a:buClr>
              <a:buSzPts val="1400"/>
              <a:buFont typeface="Lato"/>
              <a:buChar char="■"/>
              <a:defRPr sz="1200"/>
            </a:lvl9pPr>
          </a:lstStyle>
          <a:p/>
        </p:txBody>
      </p:sp>
      <p:sp>
        <p:nvSpPr>
          <p:cNvPr id="27" name="Google Shape;27;p4"/>
          <p:cNvSpPr/>
          <p:nvPr/>
        </p:nvSpPr>
        <p:spPr>
          <a:xfrm>
            <a:off x="0" y="0"/>
            <a:ext cx="713100" cy="72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0" y="4807300"/>
            <a:ext cx="9144000" cy="3534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0" name="Google Shape;30;p4"/>
          <p:cNvSpPr/>
          <p:nvPr/>
        </p:nvSpPr>
        <p:spPr>
          <a:xfrm>
            <a:off x="8430900" y="71935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txBox="1"/>
          <p:nvPr>
            <p:ph idx="1" type="body"/>
          </p:nvPr>
        </p:nvSpPr>
        <p:spPr>
          <a:xfrm>
            <a:off x="606475" y="2293394"/>
            <a:ext cx="3365400" cy="230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3" name="Google Shape;33;p5"/>
          <p:cNvSpPr txBox="1"/>
          <p:nvPr>
            <p:ph idx="2" type="body"/>
          </p:nvPr>
        </p:nvSpPr>
        <p:spPr>
          <a:xfrm>
            <a:off x="5172150" y="2007458"/>
            <a:ext cx="3365400" cy="2530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4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4" name="Google Shape;34;p5"/>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5" name="Google Shape;35;p5"/>
          <p:cNvSpPr/>
          <p:nvPr/>
        </p:nvSpPr>
        <p:spPr>
          <a:xfrm>
            <a:off x="0" y="0"/>
            <a:ext cx="713100" cy="35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8430750" y="4419900"/>
            <a:ext cx="713100" cy="723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596975" y="655216"/>
            <a:ext cx="7950000" cy="447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39" name="Google Shape;39;p6"/>
          <p:cNvSpPr/>
          <p:nvPr/>
        </p:nvSpPr>
        <p:spPr>
          <a:xfrm>
            <a:off x="5575" y="4771375"/>
            <a:ext cx="9144000" cy="367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5575" y="-5125"/>
            <a:ext cx="707700" cy="36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435650" y="-5125"/>
            <a:ext cx="707700" cy="724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2" name="Shape 42"/>
        <p:cNvGrpSpPr/>
        <p:nvPr/>
      </p:nvGrpSpPr>
      <p:grpSpPr>
        <a:xfrm>
          <a:off x="0" y="0"/>
          <a:ext cx="0" cy="0"/>
          <a:chOff x="0" y="0"/>
          <a:chExt cx="0" cy="0"/>
        </a:xfrm>
      </p:grpSpPr>
      <p:sp>
        <p:nvSpPr>
          <p:cNvPr id="43" name="Google Shape;43;p7"/>
          <p:cNvSpPr/>
          <p:nvPr/>
        </p:nvSpPr>
        <p:spPr>
          <a:xfrm>
            <a:off x="0" y="0"/>
            <a:ext cx="2290200" cy="36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 name="Google Shape;45;p7"/>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46" name="Google Shape;46;p7"/>
          <p:cNvSpPr/>
          <p:nvPr/>
        </p:nvSpPr>
        <p:spPr>
          <a:xfrm>
            <a:off x="0" y="4050475"/>
            <a:ext cx="32604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2">
  <p:cSld name="ONE_COLUMN_TEXT_2">
    <p:bg>
      <p:bgPr>
        <a:solidFill>
          <a:schemeClr val="lt1"/>
        </a:solidFill>
      </p:bgPr>
    </p:bg>
    <p:spTree>
      <p:nvGrpSpPr>
        <p:cNvPr id="47" name="Shape 47"/>
        <p:cNvGrpSpPr/>
        <p:nvPr/>
      </p:nvGrpSpPr>
      <p:grpSpPr>
        <a:xfrm>
          <a:off x="0" y="0"/>
          <a:ext cx="0" cy="0"/>
          <a:chOff x="0" y="0"/>
          <a:chExt cx="0" cy="0"/>
        </a:xfrm>
      </p:grpSpPr>
      <p:sp>
        <p:nvSpPr>
          <p:cNvPr id="48" name="Google Shape;48;p8"/>
          <p:cNvSpPr/>
          <p:nvPr/>
        </p:nvSpPr>
        <p:spPr>
          <a:xfrm>
            <a:off x="0" y="0"/>
            <a:ext cx="2290200" cy="36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type="title"/>
          </p:nvPr>
        </p:nvSpPr>
        <p:spPr>
          <a:xfrm>
            <a:off x="609947" y="564207"/>
            <a:ext cx="24600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 name="Google Shape;50;p8"/>
          <p:cNvSpPr txBox="1"/>
          <p:nvPr>
            <p:ph idx="1" type="subTitle"/>
          </p:nvPr>
        </p:nvSpPr>
        <p:spPr>
          <a:xfrm>
            <a:off x="6099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51" name="Google Shape;51;p8"/>
          <p:cNvSpPr/>
          <p:nvPr/>
        </p:nvSpPr>
        <p:spPr>
          <a:xfrm>
            <a:off x="0" y="4050475"/>
            <a:ext cx="6099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text 1">
  <p:cSld name="ONE_COLUMN_TEXT_1">
    <p:bg>
      <p:bgPr>
        <a:solidFill>
          <a:schemeClr val="lt1"/>
        </a:solidFill>
      </p:bgPr>
    </p:bg>
    <p:spTree>
      <p:nvGrpSpPr>
        <p:cNvPr id="52" name="Shape 52"/>
        <p:cNvGrpSpPr/>
        <p:nvPr/>
      </p:nvGrpSpPr>
      <p:grpSpPr>
        <a:xfrm>
          <a:off x="0" y="0"/>
          <a:ext cx="0" cy="0"/>
          <a:chOff x="0" y="0"/>
          <a:chExt cx="0" cy="0"/>
        </a:xfrm>
      </p:grpSpPr>
      <p:sp>
        <p:nvSpPr>
          <p:cNvPr id="53" name="Google Shape;53;p9"/>
          <p:cNvSpPr/>
          <p:nvPr/>
        </p:nvSpPr>
        <p:spPr>
          <a:xfrm>
            <a:off x="6853800" y="0"/>
            <a:ext cx="2290200" cy="366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6493547" y="564207"/>
            <a:ext cx="2460000" cy="11244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5" name="Google Shape;55;p9"/>
          <p:cNvSpPr txBox="1"/>
          <p:nvPr>
            <p:ph idx="1" type="subTitle"/>
          </p:nvPr>
        </p:nvSpPr>
        <p:spPr>
          <a:xfrm>
            <a:off x="6493558" y="1659000"/>
            <a:ext cx="2290200" cy="182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56" name="Google Shape;56;p9"/>
          <p:cNvSpPr/>
          <p:nvPr/>
        </p:nvSpPr>
        <p:spPr>
          <a:xfrm>
            <a:off x="5883600" y="4050475"/>
            <a:ext cx="3260400" cy="36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1"/>
        </a:solidFill>
      </p:bgPr>
    </p:bg>
    <p:spTree>
      <p:nvGrpSpPr>
        <p:cNvPr id="57" name="Shape 57"/>
        <p:cNvGrpSpPr/>
        <p:nvPr/>
      </p:nvGrpSpPr>
      <p:grpSpPr>
        <a:xfrm>
          <a:off x="0" y="0"/>
          <a:ext cx="0" cy="0"/>
          <a:chOff x="0" y="0"/>
          <a:chExt cx="0" cy="0"/>
        </a:xfrm>
      </p:grpSpPr>
      <p:sp>
        <p:nvSpPr>
          <p:cNvPr id="58" name="Google Shape;58;p10"/>
          <p:cNvSpPr txBox="1"/>
          <p:nvPr>
            <p:ph type="title"/>
          </p:nvPr>
        </p:nvSpPr>
        <p:spPr>
          <a:xfrm>
            <a:off x="5354250" y="533873"/>
            <a:ext cx="2999100" cy="2213100"/>
          </a:xfrm>
          <a:prstGeom prst="rect">
            <a:avLst/>
          </a:prstGeom>
        </p:spPr>
        <p:txBody>
          <a:bodyPr anchorCtr="0" anchor="b" bIns="91425" lIns="91425" spcFirstLastPara="1" rIns="91425" wrap="square" tIns="91425">
            <a:noAutofit/>
          </a:bodyPr>
          <a:lstStyle>
            <a:lvl1pPr lvl="0" rtl="0" algn="ctr">
              <a:lnSpc>
                <a:spcPct val="95000"/>
              </a:lnSpc>
              <a:spcBef>
                <a:spcPts val="0"/>
              </a:spcBef>
              <a:spcAft>
                <a:spcPts val="0"/>
              </a:spcAft>
              <a:buSzPts val="3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9" name="Google Shape;59;p10"/>
          <p:cNvSpPr/>
          <p:nvPr/>
        </p:nvSpPr>
        <p:spPr>
          <a:xfrm>
            <a:off x="0" y="0"/>
            <a:ext cx="7131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p:nvPr/>
        </p:nvSpPr>
        <p:spPr>
          <a:xfrm>
            <a:off x="6853800" y="369630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arala"/>
              <a:buNone/>
              <a:defRPr b="1" sz="3500">
                <a:solidFill>
                  <a:schemeClr val="dk1"/>
                </a:solidFill>
                <a:latin typeface="Sarala"/>
                <a:ea typeface="Sarala"/>
                <a:cs typeface="Sarala"/>
                <a:sym typeface="Sarala"/>
              </a:defRPr>
            </a:lvl1pPr>
            <a:lvl2pPr lvl="1"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rtl="0">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4.gif"/><Relationship Id="rId4" Type="http://schemas.openxmlformats.org/officeDocument/2006/relationships/image" Target="../media/image33.png"/><Relationship Id="rId9"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19.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5.gif"/><Relationship Id="rId4" Type="http://schemas.openxmlformats.org/officeDocument/2006/relationships/image" Target="../media/image32.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6.gif"/><Relationship Id="rId4"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8.png"/><Relationship Id="rId7"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4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8.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8.png"/><Relationship Id="rId6" Type="http://schemas.openxmlformats.org/officeDocument/2006/relationships/image" Target="../media/image3.png"/><Relationship Id="rId7" Type="http://schemas.openxmlformats.org/officeDocument/2006/relationships/image" Target="../media/image40.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4.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p:nvPr/>
        </p:nvSpPr>
        <p:spPr>
          <a:xfrm>
            <a:off x="125" y="4063975"/>
            <a:ext cx="21756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txBox="1"/>
          <p:nvPr>
            <p:ph type="ctrTitle"/>
          </p:nvPr>
        </p:nvSpPr>
        <p:spPr>
          <a:xfrm>
            <a:off x="570800" y="980253"/>
            <a:ext cx="3720000" cy="2206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3600"/>
              <a:t>Concevez une application</a:t>
            </a:r>
            <a:r>
              <a:rPr lang="en" sz="2300">
                <a:latin typeface="Montserrat"/>
                <a:ea typeface="Montserrat"/>
                <a:cs typeface="Montserrat"/>
                <a:sym typeface="Montserrat"/>
              </a:rPr>
              <a:t> </a:t>
            </a:r>
            <a:r>
              <a:rPr lang="en" sz="3600">
                <a:solidFill>
                  <a:schemeClr val="lt1"/>
                </a:solidFill>
              </a:rPr>
              <a:t>au service de la santé publique</a:t>
            </a:r>
            <a:endParaRPr sz="3600">
              <a:solidFill>
                <a:schemeClr val="lt1"/>
              </a:solidFill>
            </a:endParaRPr>
          </a:p>
        </p:txBody>
      </p:sp>
      <p:sp>
        <p:nvSpPr>
          <p:cNvPr id="199" name="Google Shape;199;p27"/>
          <p:cNvSpPr txBox="1"/>
          <p:nvPr>
            <p:ph idx="1" type="subTitle"/>
          </p:nvPr>
        </p:nvSpPr>
        <p:spPr>
          <a:xfrm>
            <a:off x="600663" y="3049987"/>
            <a:ext cx="37710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Oorvasi Sooprayen</a:t>
            </a:r>
            <a:endParaRPr/>
          </a:p>
        </p:txBody>
      </p:sp>
      <p:pic>
        <p:nvPicPr>
          <p:cNvPr id="200" name="Google Shape;200;p27"/>
          <p:cNvPicPr preferRelativeResize="0"/>
          <p:nvPr/>
        </p:nvPicPr>
        <p:blipFill rotWithShape="1">
          <a:blip r:embed="rId3">
            <a:alphaModFix/>
          </a:blip>
          <a:srcRect b="0" l="3780" r="3780" t="0"/>
          <a:stretch/>
        </p:blipFill>
        <p:spPr>
          <a:xfrm>
            <a:off x="5120350" y="713351"/>
            <a:ext cx="3539024" cy="3828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36"/>
          <p:cNvPicPr preferRelativeResize="0"/>
          <p:nvPr/>
        </p:nvPicPr>
        <p:blipFill>
          <a:blip r:embed="rId3">
            <a:alphaModFix/>
          </a:blip>
          <a:stretch>
            <a:fillRect/>
          </a:stretch>
        </p:blipFill>
        <p:spPr>
          <a:xfrm>
            <a:off x="326028" y="1123325"/>
            <a:ext cx="4939799" cy="3189775"/>
          </a:xfrm>
          <a:prstGeom prst="rect">
            <a:avLst/>
          </a:prstGeom>
          <a:noFill/>
          <a:ln>
            <a:noFill/>
          </a:ln>
        </p:spPr>
      </p:pic>
      <p:sp>
        <p:nvSpPr>
          <p:cNvPr id="299" name="Google Shape;299;p36"/>
          <p:cNvSpPr txBox="1"/>
          <p:nvPr>
            <p:ph type="title"/>
          </p:nvPr>
        </p:nvSpPr>
        <p:spPr>
          <a:xfrm>
            <a:off x="597000" y="274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Matrice de corrélations</a:t>
            </a:r>
            <a:endParaRPr sz="1800"/>
          </a:p>
        </p:txBody>
      </p:sp>
      <p:pic>
        <p:nvPicPr>
          <p:cNvPr id="300" name="Google Shape;300;p36"/>
          <p:cNvPicPr preferRelativeResize="0"/>
          <p:nvPr/>
        </p:nvPicPr>
        <p:blipFill rotWithShape="1">
          <a:blip r:embed="rId4">
            <a:alphaModFix/>
          </a:blip>
          <a:srcRect b="0" l="0" r="0" t="7140"/>
          <a:stretch/>
        </p:blipFill>
        <p:spPr>
          <a:xfrm>
            <a:off x="5265825" y="1051275"/>
            <a:ext cx="3461901" cy="3690050"/>
          </a:xfrm>
          <a:prstGeom prst="rect">
            <a:avLst/>
          </a:prstGeom>
          <a:noFill/>
          <a:ln>
            <a:noFill/>
          </a:ln>
        </p:spPr>
      </p:pic>
      <p:sp>
        <p:nvSpPr>
          <p:cNvPr id="301" name="Google Shape;301;p36"/>
          <p:cNvSpPr txBox="1"/>
          <p:nvPr/>
        </p:nvSpPr>
        <p:spPr>
          <a:xfrm>
            <a:off x="2109225" y="76932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Avant Nettoyage</a:t>
            </a:r>
            <a:endParaRPr sz="1100">
              <a:latin typeface="Montserrat"/>
              <a:ea typeface="Montserrat"/>
              <a:cs typeface="Montserrat"/>
              <a:sym typeface="Montserrat"/>
            </a:endParaRPr>
          </a:p>
        </p:txBody>
      </p:sp>
      <p:sp>
        <p:nvSpPr>
          <p:cNvPr id="302" name="Google Shape;302;p36"/>
          <p:cNvSpPr txBox="1"/>
          <p:nvPr/>
        </p:nvSpPr>
        <p:spPr>
          <a:xfrm>
            <a:off x="6310075" y="76932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Après Nettoyage</a:t>
            </a:r>
            <a:endParaRPr sz="11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idx="4" type="title"/>
          </p:nvPr>
        </p:nvSpPr>
        <p:spPr>
          <a:xfrm>
            <a:off x="597000" y="26556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Valeurs aberrantes</a:t>
            </a:r>
            <a:endParaRPr sz="1800"/>
          </a:p>
        </p:txBody>
      </p:sp>
      <p:sp>
        <p:nvSpPr>
          <p:cNvPr id="308" name="Google Shape;308;p37"/>
          <p:cNvSpPr txBox="1"/>
          <p:nvPr>
            <p:ph idx="2" type="title"/>
          </p:nvPr>
        </p:nvSpPr>
        <p:spPr>
          <a:xfrm>
            <a:off x="5640025" y="3424793"/>
            <a:ext cx="24006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9" name="Google Shape;309;p37"/>
          <p:cNvPicPr preferRelativeResize="0"/>
          <p:nvPr/>
        </p:nvPicPr>
        <p:blipFill>
          <a:blip r:embed="rId3">
            <a:alphaModFix/>
          </a:blip>
          <a:stretch>
            <a:fillRect/>
          </a:stretch>
        </p:blipFill>
        <p:spPr>
          <a:xfrm>
            <a:off x="991275" y="1451573"/>
            <a:ext cx="3423299" cy="2685975"/>
          </a:xfrm>
          <a:prstGeom prst="rect">
            <a:avLst/>
          </a:prstGeom>
          <a:noFill/>
          <a:ln>
            <a:noFill/>
          </a:ln>
        </p:spPr>
      </p:pic>
      <p:pic>
        <p:nvPicPr>
          <p:cNvPr id="310" name="Google Shape;310;p37"/>
          <p:cNvPicPr preferRelativeResize="0"/>
          <p:nvPr/>
        </p:nvPicPr>
        <p:blipFill>
          <a:blip r:embed="rId4">
            <a:alphaModFix/>
          </a:blip>
          <a:stretch>
            <a:fillRect/>
          </a:stretch>
        </p:blipFill>
        <p:spPr>
          <a:xfrm>
            <a:off x="4566976" y="1451579"/>
            <a:ext cx="3473650" cy="2716534"/>
          </a:xfrm>
          <a:prstGeom prst="rect">
            <a:avLst/>
          </a:prstGeom>
          <a:noFill/>
          <a:ln>
            <a:noFill/>
          </a:ln>
        </p:spPr>
      </p:pic>
      <p:sp>
        <p:nvSpPr>
          <p:cNvPr id="311" name="Google Shape;311;p37"/>
          <p:cNvSpPr txBox="1"/>
          <p:nvPr/>
        </p:nvSpPr>
        <p:spPr>
          <a:xfrm>
            <a:off x="2016225" y="97537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Avant Nettoyage</a:t>
            </a:r>
            <a:endParaRPr sz="1100">
              <a:latin typeface="Montserrat"/>
              <a:ea typeface="Montserrat"/>
              <a:cs typeface="Montserrat"/>
              <a:sym typeface="Montserrat"/>
            </a:endParaRPr>
          </a:p>
        </p:txBody>
      </p:sp>
      <p:sp>
        <p:nvSpPr>
          <p:cNvPr id="312" name="Google Shape;312;p37"/>
          <p:cNvSpPr txBox="1"/>
          <p:nvPr/>
        </p:nvSpPr>
        <p:spPr>
          <a:xfrm>
            <a:off x="5617100" y="97537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Après Nettoyage</a:t>
            </a:r>
            <a:endParaRPr sz="1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8"/>
          <p:cNvPicPr preferRelativeResize="0"/>
          <p:nvPr/>
        </p:nvPicPr>
        <p:blipFill>
          <a:blip r:embed="rId3">
            <a:alphaModFix/>
          </a:blip>
          <a:stretch>
            <a:fillRect/>
          </a:stretch>
        </p:blipFill>
        <p:spPr>
          <a:xfrm>
            <a:off x="1332462" y="1119160"/>
            <a:ext cx="2848175" cy="1851600"/>
          </a:xfrm>
          <a:prstGeom prst="rect">
            <a:avLst/>
          </a:prstGeom>
          <a:noFill/>
          <a:ln>
            <a:noFill/>
          </a:ln>
        </p:spPr>
      </p:pic>
      <p:pic>
        <p:nvPicPr>
          <p:cNvPr id="318" name="Google Shape;318;p38"/>
          <p:cNvPicPr preferRelativeResize="0"/>
          <p:nvPr/>
        </p:nvPicPr>
        <p:blipFill>
          <a:blip r:embed="rId4">
            <a:alphaModFix/>
          </a:blip>
          <a:stretch>
            <a:fillRect/>
          </a:stretch>
        </p:blipFill>
        <p:spPr>
          <a:xfrm>
            <a:off x="4787100" y="1137625"/>
            <a:ext cx="2179298" cy="1487050"/>
          </a:xfrm>
          <a:prstGeom prst="rect">
            <a:avLst/>
          </a:prstGeom>
          <a:noFill/>
          <a:ln>
            <a:noFill/>
          </a:ln>
        </p:spPr>
      </p:pic>
      <p:pic>
        <p:nvPicPr>
          <p:cNvPr id="319" name="Google Shape;319;p38"/>
          <p:cNvPicPr preferRelativeResize="0"/>
          <p:nvPr/>
        </p:nvPicPr>
        <p:blipFill>
          <a:blip r:embed="rId5">
            <a:alphaModFix/>
          </a:blip>
          <a:stretch>
            <a:fillRect/>
          </a:stretch>
        </p:blipFill>
        <p:spPr>
          <a:xfrm>
            <a:off x="1657351" y="2998625"/>
            <a:ext cx="2198400" cy="1523950"/>
          </a:xfrm>
          <a:prstGeom prst="rect">
            <a:avLst/>
          </a:prstGeom>
          <a:noFill/>
          <a:ln>
            <a:noFill/>
          </a:ln>
        </p:spPr>
      </p:pic>
      <p:pic>
        <p:nvPicPr>
          <p:cNvPr id="320" name="Google Shape;320;p38"/>
          <p:cNvPicPr preferRelativeResize="0"/>
          <p:nvPr/>
        </p:nvPicPr>
        <p:blipFill>
          <a:blip r:embed="rId6">
            <a:alphaModFix/>
          </a:blip>
          <a:stretch>
            <a:fillRect/>
          </a:stretch>
        </p:blipFill>
        <p:spPr>
          <a:xfrm>
            <a:off x="4326376" y="2624675"/>
            <a:ext cx="3100750" cy="2046325"/>
          </a:xfrm>
          <a:prstGeom prst="rect">
            <a:avLst/>
          </a:prstGeom>
          <a:noFill/>
          <a:ln>
            <a:noFill/>
          </a:ln>
        </p:spPr>
      </p:pic>
      <p:sp>
        <p:nvSpPr>
          <p:cNvPr id="321" name="Google Shape;321;p38"/>
          <p:cNvSpPr txBox="1"/>
          <p:nvPr>
            <p:ph type="title"/>
          </p:nvPr>
        </p:nvSpPr>
        <p:spPr>
          <a:xfrm>
            <a:off x="597000" y="274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Nuage de points et corrélation</a:t>
            </a:r>
            <a:endParaRPr sz="1800"/>
          </a:p>
        </p:txBody>
      </p:sp>
      <p:sp>
        <p:nvSpPr>
          <p:cNvPr id="322" name="Google Shape;322;p38"/>
          <p:cNvSpPr txBox="1"/>
          <p:nvPr/>
        </p:nvSpPr>
        <p:spPr>
          <a:xfrm>
            <a:off x="2069850" y="73727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Avant </a:t>
            </a:r>
            <a:r>
              <a:rPr lang="en" sz="1100">
                <a:latin typeface="Montserrat"/>
                <a:ea typeface="Montserrat"/>
                <a:cs typeface="Montserrat"/>
                <a:sym typeface="Montserrat"/>
              </a:rPr>
              <a:t>Nettoyage</a:t>
            </a:r>
            <a:endParaRPr sz="1100">
              <a:latin typeface="Montserrat"/>
              <a:ea typeface="Montserrat"/>
              <a:cs typeface="Montserrat"/>
              <a:sym typeface="Montserrat"/>
            </a:endParaRPr>
          </a:p>
        </p:txBody>
      </p:sp>
      <p:sp>
        <p:nvSpPr>
          <p:cNvPr id="323" name="Google Shape;323;p38"/>
          <p:cNvSpPr txBox="1"/>
          <p:nvPr/>
        </p:nvSpPr>
        <p:spPr>
          <a:xfrm>
            <a:off x="5190050" y="752725"/>
            <a:ext cx="1373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Montserrat"/>
                <a:ea typeface="Montserrat"/>
                <a:cs typeface="Montserrat"/>
                <a:sym typeface="Montserrat"/>
              </a:rPr>
              <a:t>Après </a:t>
            </a:r>
            <a:r>
              <a:rPr lang="en" sz="1100">
                <a:latin typeface="Montserrat"/>
                <a:ea typeface="Montserrat"/>
                <a:cs typeface="Montserrat"/>
                <a:sym typeface="Montserrat"/>
              </a:rPr>
              <a:t>Nettoyage</a:t>
            </a:r>
            <a:endParaRPr sz="11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9"/>
          <p:cNvPicPr preferRelativeResize="0"/>
          <p:nvPr/>
        </p:nvPicPr>
        <p:blipFill>
          <a:blip r:embed="rId3">
            <a:alphaModFix/>
          </a:blip>
          <a:stretch>
            <a:fillRect/>
          </a:stretch>
        </p:blipFill>
        <p:spPr>
          <a:xfrm>
            <a:off x="596988" y="871100"/>
            <a:ext cx="5801424" cy="2557900"/>
          </a:xfrm>
          <a:prstGeom prst="rect">
            <a:avLst/>
          </a:prstGeom>
          <a:noFill/>
          <a:ln>
            <a:noFill/>
          </a:ln>
        </p:spPr>
      </p:pic>
      <p:sp>
        <p:nvSpPr>
          <p:cNvPr id="329" name="Google Shape;329;p39"/>
          <p:cNvSpPr txBox="1"/>
          <p:nvPr>
            <p:ph type="title"/>
          </p:nvPr>
        </p:nvSpPr>
        <p:spPr>
          <a:xfrm>
            <a:off x="597000" y="31749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Distribution des données</a:t>
            </a:r>
            <a:endParaRPr sz="1800"/>
          </a:p>
        </p:txBody>
      </p:sp>
      <p:pic>
        <p:nvPicPr>
          <p:cNvPr id="330" name="Google Shape;330;p39"/>
          <p:cNvPicPr preferRelativeResize="0"/>
          <p:nvPr/>
        </p:nvPicPr>
        <p:blipFill>
          <a:blip r:embed="rId4">
            <a:alphaModFix/>
          </a:blip>
          <a:stretch>
            <a:fillRect/>
          </a:stretch>
        </p:blipFill>
        <p:spPr>
          <a:xfrm>
            <a:off x="2883500" y="1780273"/>
            <a:ext cx="5548426" cy="2410725"/>
          </a:xfrm>
          <a:prstGeom prst="rect">
            <a:avLst/>
          </a:prstGeom>
          <a:noFill/>
          <a:ln>
            <a:noFill/>
          </a:ln>
        </p:spPr>
      </p:pic>
      <p:grpSp>
        <p:nvGrpSpPr>
          <p:cNvPr id="331" name="Google Shape;331;p39"/>
          <p:cNvGrpSpPr/>
          <p:nvPr/>
        </p:nvGrpSpPr>
        <p:grpSpPr>
          <a:xfrm>
            <a:off x="597000" y="871100"/>
            <a:ext cx="7949999" cy="3505216"/>
            <a:chOff x="481925" y="871100"/>
            <a:chExt cx="7949999" cy="3505216"/>
          </a:xfrm>
        </p:grpSpPr>
        <p:sp>
          <p:nvSpPr>
            <p:cNvPr id="332" name="Google Shape;332;p39"/>
            <p:cNvSpPr/>
            <p:nvPr/>
          </p:nvSpPr>
          <p:spPr>
            <a:xfrm>
              <a:off x="493575" y="874575"/>
              <a:ext cx="7938300" cy="349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5">
              <a:alphaModFix/>
            </a:blip>
            <a:stretch>
              <a:fillRect/>
            </a:stretch>
          </p:blipFill>
          <p:spPr>
            <a:xfrm>
              <a:off x="481925" y="871100"/>
              <a:ext cx="7949999" cy="350521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0"/>
          <p:cNvPicPr preferRelativeResize="0"/>
          <p:nvPr/>
        </p:nvPicPr>
        <p:blipFill rotWithShape="1">
          <a:blip r:embed="rId3">
            <a:alphaModFix/>
          </a:blip>
          <a:srcRect b="11762" l="0" r="0" t="0"/>
          <a:stretch/>
        </p:blipFill>
        <p:spPr>
          <a:xfrm>
            <a:off x="344825" y="1400025"/>
            <a:ext cx="2644400" cy="2333400"/>
          </a:xfrm>
          <a:prstGeom prst="rect">
            <a:avLst/>
          </a:prstGeom>
          <a:noFill/>
          <a:ln>
            <a:noFill/>
          </a:ln>
        </p:spPr>
      </p:pic>
      <p:sp>
        <p:nvSpPr>
          <p:cNvPr id="339" name="Google Shape;339;p40"/>
          <p:cNvSpPr txBox="1"/>
          <p:nvPr>
            <p:ph idx="4294967295" type="title"/>
          </p:nvPr>
        </p:nvSpPr>
        <p:spPr>
          <a:xfrm>
            <a:off x="511875" y="657600"/>
            <a:ext cx="2310300" cy="10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Analyse </a:t>
            </a:r>
            <a:r>
              <a:rPr lang="en" sz="3200">
                <a:solidFill>
                  <a:srgbClr val="FF725E"/>
                </a:solidFill>
              </a:rPr>
              <a:t>Uni</a:t>
            </a:r>
            <a:r>
              <a:rPr lang="en" sz="3200">
                <a:solidFill>
                  <a:srgbClr val="FF725E"/>
                </a:solidFill>
              </a:rPr>
              <a:t>variées</a:t>
            </a:r>
            <a:endParaRPr sz="3200">
              <a:solidFill>
                <a:srgbClr val="FF725E"/>
              </a:solidFill>
            </a:endParaRPr>
          </a:p>
        </p:txBody>
      </p:sp>
      <p:sp>
        <p:nvSpPr>
          <p:cNvPr id="340" name="Google Shape;340;p40"/>
          <p:cNvSpPr txBox="1"/>
          <p:nvPr/>
        </p:nvSpPr>
        <p:spPr>
          <a:xfrm>
            <a:off x="4035775" y="338650"/>
            <a:ext cx="406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Analyse des variables targets</a:t>
            </a:r>
            <a:endParaRPr>
              <a:latin typeface="Montserrat"/>
              <a:ea typeface="Montserrat"/>
              <a:cs typeface="Montserrat"/>
              <a:sym typeface="Montserrat"/>
            </a:endParaRPr>
          </a:p>
        </p:txBody>
      </p:sp>
      <p:pic>
        <p:nvPicPr>
          <p:cNvPr id="341" name="Google Shape;341;p40"/>
          <p:cNvPicPr preferRelativeResize="0"/>
          <p:nvPr/>
        </p:nvPicPr>
        <p:blipFill>
          <a:blip r:embed="rId4">
            <a:alphaModFix/>
          </a:blip>
          <a:stretch>
            <a:fillRect/>
          </a:stretch>
        </p:blipFill>
        <p:spPr>
          <a:xfrm>
            <a:off x="7142725" y="2518393"/>
            <a:ext cx="1769050" cy="1681482"/>
          </a:xfrm>
          <a:prstGeom prst="rect">
            <a:avLst/>
          </a:prstGeom>
          <a:noFill/>
          <a:ln>
            <a:noFill/>
          </a:ln>
        </p:spPr>
      </p:pic>
      <p:pic>
        <p:nvPicPr>
          <p:cNvPr id="342" name="Google Shape;342;p40"/>
          <p:cNvPicPr preferRelativeResize="0"/>
          <p:nvPr/>
        </p:nvPicPr>
        <p:blipFill>
          <a:blip r:embed="rId5">
            <a:alphaModFix/>
          </a:blip>
          <a:stretch>
            <a:fillRect/>
          </a:stretch>
        </p:blipFill>
        <p:spPr>
          <a:xfrm>
            <a:off x="3356925" y="2516649"/>
            <a:ext cx="1769050" cy="1684975"/>
          </a:xfrm>
          <a:prstGeom prst="rect">
            <a:avLst/>
          </a:prstGeom>
          <a:noFill/>
          <a:ln>
            <a:noFill/>
          </a:ln>
        </p:spPr>
      </p:pic>
      <p:pic>
        <p:nvPicPr>
          <p:cNvPr id="343" name="Google Shape;343;p40"/>
          <p:cNvPicPr preferRelativeResize="0"/>
          <p:nvPr/>
        </p:nvPicPr>
        <p:blipFill>
          <a:blip r:embed="rId6">
            <a:alphaModFix/>
          </a:blip>
          <a:stretch>
            <a:fillRect/>
          </a:stretch>
        </p:blipFill>
        <p:spPr>
          <a:xfrm>
            <a:off x="5249825" y="2523710"/>
            <a:ext cx="1769050" cy="1684990"/>
          </a:xfrm>
          <a:prstGeom prst="rect">
            <a:avLst/>
          </a:prstGeom>
          <a:noFill/>
          <a:ln>
            <a:noFill/>
          </a:ln>
        </p:spPr>
      </p:pic>
      <p:pic>
        <p:nvPicPr>
          <p:cNvPr id="344" name="Google Shape;344;p40"/>
          <p:cNvPicPr preferRelativeResize="0"/>
          <p:nvPr/>
        </p:nvPicPr>
        <p:blipFill>
          <a:blip r:embed="rId7">
            <a:alphaModFix/>
          </a:blip>
          <a:stretch>
            <a:fillRect/>
          </a:stretch>
        </p:blipFill>
        <p:spPr>
          <a:xfrm>
            <a:off x="3465323" y="836898"/>
            <a:ext cx="1660626" cy="1581700"/>
          </a:xfrm>
          <a:prstGeom prst="rect">
            <a:avLst/>
          </a:prstGeom>
          <a:noFill/>
          <a:ln>
            <a:noFill/>
          </a:ln>
        </p:spPr>
      </p:pic>
      <p:pic>
        <p:nvPicPr>
          <p:cNvPr id="345" name="Google Shape;345;p40"/>
          <p:cNvPicPr preferRelativeResize="0"/>
          <p:nvPr/>
        </p:nvPicPr>
        <p:blipFill>
          <a:blip r:embed="rId8">
            <a:alphaModFix/>
          </a:blip>
          <a:stretch>
            <a:fillRect/>
          </a:stretch>
        </p:blipFill>
        <p:spPr>
          <a:xfrm>
            <a:off x="5342712" y="842062"/>
            <a:ext cx="1637475" cy="1578426"/>
          </a:xfrm>
          <a:prstGeom prst="rect">
            <a:avLst/>
          </a:prstGeom>
          <a:noFill/>
          <a:ln>
            <a:noFill/>
          </a:ln>
        </p:spPr>
      </p:pic>
      <p:pic>
        <p:nvPicPr>
          <p:cNvPr id="346" name="Google Shape;346;p40"/>
          <p:cNvPicPr preferRelativeResize="0"/>
          <p:nvPr/>
        </p:nvPicPr>
        <p:blipFill>
          <a:blip r:embed="rId9">
            <a:alphaModFix/>
          </a:blip>
          <a:stretch>
            <a:fillRect/>
          </a:stretch>
        </p:blipFill>
        <p:spPr>
          <a:xfrm>
            <a:off x="7196936" y="839424"/>
            <a:ext cx="1660626" cy="15784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idx="4294967295" type="title"/>
          </p:nvPr>
        </p:nvSpPr>
        <p:spPr>
          <a:xfrm>
            <a:off x="6003350" y="571938"/>
            <a:ext cx="2817900" cy="10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Analyse </a:t>
            </a:r>
            <a:r>
              <a:rPr lang="en" sz="3200">
                <a:solidFill>
                  <a:srgbClr val="FF725E"/>
                </a:solidFill>
              </a:rPr>
              <a:t>B</a:t>
            </a:r>
            <a:r>
              <a:rPr lang="en" sz="3200">
                <a:solidFill>
                  <a:srgbClr val="FF725E"/>
                </a:solidFill>
              </a:rPr>
              <a:t>ivariées</a:t>
            </a:r>
            <a:endParaRPr sz="3200">
              <a:solidFill>
                <a:srgbClr val="FF725E"/>
              </a:solidFill>
            </a:endParaRPr>
          </a:p>
        </p:txBody>
      </p:sp>
      <p:pic>
        <p:nvPicPr>
          <p:cNvPr id="352" name="Google Shape;352;p41"/>
          <p:cNvPicPr preferRelativeResize="0"/>
          <p:nvPr/>
        </p:nvPicPr>
        <p:blipFill rotWithShape="1">
          <a:blip r:embed="rId3">
            <a:alphaModFix/>
          </a:blip>
          <a:srcRect b="3175" l="0" r="0" t="0"/>
          <a:stretch/>
        </p:blipFill>
        <p:spPr>
          <a:xfrm>
            <a:off x="6298513" y="1672863"/>
            <a:ext cx="2227575" cy="2156925"/>
          </a:xfrm>
          <a:prstGeom prst="rect">
            <a:avLst/>
          </a:prstGeom>
          <a:noFill/>
          <a:ln>
            <a:noFill/>
          </a:ln>
        </p:spPr>
      </p:pic>
      <p:pic>
        <p:nvPicPr>
          <p:cNvPr id="353" name="Google Shape;353;p41"/>
          <p:cNvPicPr preferRelativeResize="0"/>
          <p:nvPr/>
        </p:nvPicPr>
        <p:blipFill>
          <a:blip r:embed="rId4">
            <a:alphaModFix/>
          </a:blip>
          <a:stretch>
            <a:fillRect/>
          </a:stretch>
        </p:blipFill>
        <p:spPr>
          <a:xfrm>
            <a:off x="3720413" y="1155527"/>
            <a:ext cx="2130424" cy="1135525"/>
          </a:xfrm>
          <a:prstGeom prst="rect">
            <a:avLst/>
          </a:prstGeom>
          <a:noFill/>
          <a:ln>
            <a:noFill/>
          </a:ln>
        </p:spPr>
      </p:pic>
      <p:pic>
        <p:nvPicPr>
          <p:cNvPr id="354" name="Google Shape;354;p41"/>
          <p:cNvPicPr preferRelativeResize="0"/>
          <p:nvPr/>
        </p:nvPicPr>
        <p:blipFill>
          <a:blip r:embed="rId5">
            <a:alphaModFix/>
          </a:blip>
          <a:stretch>
            <a:fillRect/>
          </a:stretch>
        </p:blipFill>
        <p:spPr>
          <a:xfrm>
            <a:off x="408675" y="2785015"/>
            <a:ext cx="2490100" cy="1327212"/>
          </a:xfrm>
          <a:prstGeom prst="rect">
            <a:avLst/>
          </a:prstGeom>
          <a:noFill/>
          <a:ln>
            <a:noFill/>
          </a:ln>
        </p:spPr>
      </p:pic>
      <p:pic>
        <p:nvPicPr>
          <p:cNvPr id="355" name="Google Shape;355;p41"/>
          <p:cNvPicPr preferRelativeResize="0"/>
          <p:nvPr/>
        </p:nvPicPr>
        <p:blipFill>
          <a:blip r:embed="rId6">
            <a:alphaModFix/>
          </a:blip>
          <a:stretch>
            <a:fillRect/>
          </a:stretch>
        </p:blipFill>
        <p:spPr>
          <a:xfrm>
            <a:off x="441675" y="418109"/>
            <a:ext cx="3126225" cy="1872942"/>
          </a:xfrm>
          <a:prstGeom prst="rect">
            <a:avLst/>
          </a:prstGeom>
          <a:noFill/>
          <a:ln>
            <a:noFill/>
          </a:ln>
        </p:spPr>
      </p:pic>
      <p:pic>
        <p:nvPicPr>
          <p:cNvPr id="356" name="Google Shape;356;p41"/>
          <p:cNvPicPr preferRelativeResize="0"/>
          <p:nvPr/>
        </p:nvPicPr>
        <p:blipFill>
          <a:blip r:embed="rId7">
            <a:alphaModFix/>
          </a:blip>
          <a:stretch>
            <a:fillRect/>
          </a:stretch>
        </p:blipFill>
        <p:spPr>
          <a:xfrm>
            <a:off x="2763100" y="2352275"/>
            <a:ext cx="2927849" cy="175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42"/>
          <p:cNvPicPr preferRelativeResize="0"/>
          <p:nvPr/>
        </p:nvPicPr>
        <p:blipFill rotWithShape="1">
          <a:blip r:embed="rId3">
            <a:alphaModFix/>
          </a:blip>
          <a:srcRect b="20527" l="0" r="0" t="0"/>
          <a:stretch/>
        </p:blipFill>
        <p:spPr>
          <a:xfrm>
            <a:off x="324174" y="1349050"/>
            <a:ext cx="3000199" cy="2384375"/>
          </a:xfrm>
          <a:prstGeom prst="rect">
            <a:avLst/>
          </a:prstGeom>
          <a:noFill/>
          <a:ln>
            <a:noFill/>
          </a:ln>
        </p:spPr>
      </p:pic>
      <p:sp>
        <p:nvSpPr>
          <p:cNvPr id="362" name="Google Shape;362;p42"/>
          <p:cNvSpPr txBox="1"/>
          <p:nvPr>
            <p:ph idx="4294967295" type="title"/>
          </p:nvPr>
        </p:nvSpPr>
        <p:spPr>
          <a:xfrm>
            <a:off x="511875" y="657600"/>
            <a:ext cx="2742300" cy="10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solidFill>
                  <a:schemeClr val="lt2"/>
                </a:solidFill>
              </a:rPr>
              <a:t>Analyse </a:t>
            </a:r>
            <a:r>
              <a:rPr lang="en" sz="3200">
                <a:solidFill>
                  <a:srgbClr val="FF725E"/>
                </a:solidFill>
              </a:rPr>
              <a:t>Mult</a:t>
            </a:r>
            <a:r>
              <a:rPr lang="en" sz="3200">
                <a:solidFill>
                  <a:srgbClr val="FF725E"/>
                </a:solidFill>
              </a:rPr>
              <a:t>ivariées</a:t>
            </a:r>
            <a:endParaRPr sz="3200">
              <a:solidFill>
                <a:srgbClr val="FF725E"/>
              </a:solidFill>
            </a:endParaRPr>
          </a:p>
        </p:txBody>
      </p:sp>
      <p:pic>
        <p:nvPicPr>
          <p:cNvPr id="363" name="Google Shape;363;p42"/>
          <p:cNvPicPr preferRelativeResize="0"/>
          <p:nvPr/>
        </p:nvPicPr>
        <p:blipFill>
          <a:blip r:embed="rId4">
            <a:alphaModFix/>
          </a:blip>
          <a:stretch>
            <a:fillRect/>
          </a:stretch>
        </p:blipFill>
        <p:spPr>
          <a:xfrm>
            <a:off x="3644162" y="467775"/>
            <a:ext cx="2436475" cy="1741234"/>
          </a:xfrm>
          <a:prstGeom prst="rect">
            <a:avLst/>
          </a:prstGeom>
          <a:noFill/>
          <a:ln>
            <a:noFill/>
          </a:ln>
        </p:spPr>
      </p:pic>
      <p:pic>
        <p:nvPicPr>
          <p:cNvPr id="364" name="Google Shape;364;p42"/>
          <p:cNvPicPr preferRelativeResize="0"/>
          <p:nvPr/>
        </p:nvPicPr>
        <p:blipFill>
          <a:blip r:embed="rId5">
            <a:alphaModFix/>
          </a:blip>
          <a:stretch>
            <a:fillRect/>
          </a:stretch>
        </p:blipFill>
        <p:spPr>
          <a:xfrm>
            <a:off x="6502387" y="2675903"/>
            <a:ext cx="2171325" cy="1799370"/>
          </a:xfrm>
          <a:prstGeom prst="rect">
            <a:avLst/>
          </a:prstGeom>
          <a:noFill/>
          <a:ln>
            <a:noFill/>
          </a:ln>
        </p:spPr>
      </p:pic>
      <p:pic>
        <p:nvPicPr>
          <p:cNvPr id="365" name="Google Shape;365;p42"/>
          <p:cNvPicPr preferRelativeResize="0"/>
          <p:nvPr/>
        </p:nvPicPr>
        <p:blipFill>
          <a:blip r:embed="rId6">
            <a:alphaModFix/>
          </a:blip>
          <a:stretch>
            <a:fillRect/>
          </a:stretch>
        </p:blipFill>
        <p:spPr>
          <a:xfrm>
            <a:off x="3644148" y="2245718"/>
            <a:ext cx="2729093" cy="2261583"/>
          </a:xfrm>
          <a:prstGeom prst="rect">
            <a:avLst/>
          </a:prstGeom>
          <a:noFill/>
          <a:ln>
            <a:noFill/>
          </a:ln>
        </p:spPr>
      </p:pic>
      <p:pic>
        <p:nvPicPr>
          <p:cNvPr id="366" name="Google Shape;366;p42"/>
          <p:cNvPicPr preferRelativeResize="0"/>
          <p:nvPr/>
        </p:nvPicPr>
        <p:blipFill>
          <a:blip r:embed="rId7">
            <a:alphaModFix/>
          </a:blip>
          <a:stretch>
            <a:fillRect/>
          </a:stretch>
        </p:blipFill>
        <p:spPr>
          <a:xfrm>
            <a:off x="6138525" y="356075"/>
            <a:ext cx="2535175" cy="210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3"/>
          <p:cNvPicPr preferRelativeResize="0"/>
          <p:nvPr/>
        </p:nvPicPr>
        <p:blipFill>
          <a:blip r:embed="rId3">
            <a:alphaModFix/>
          </a:blip>
          <a:stretch>
            <a:fillRect/>
          </a:stretch>
        </p:blipFill>
        <p:spPr>
          <a:xfrm flipH="1">
            <a:off x="-3" y="1"/>
            <a:ext cx="8778286" cy="5143500"/>
          </a:xfrm>
          <a:prstGeom prst="rect">
            <a:avLst/>
          </a:prstGeom>
          <a:noFill/>
          <a:ln>
            <a:noFill/>
          </a:ln>
        </p:spPr>
      </p:pic>
      <p:sp>
        <p:nvSpPr>
          <p:cNvPr id="372" name="Google Shape;372;p43"/>
          <p:cNvSpPr/>
          <p:nvPr/>
        </p:nvSpPr>
        <p:spPr>
          <a:xfrm flipH="1">
            <a:off x="5409900" y="0"/>
            <a:ext cx="3734100" cy="51435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highlight>
                <a:schemeClr val="dk2"/>
              </a:highlight>
            </a:endParaRPr>
          </a:p>
        </p:txBody>
      </p:sp>
      <p:sp>
        <p:nvSpPr>
          <p:cNvPr id="373" name="Google Shape;373;p43"/>
          <p:cNvSpPr txBox="1"/>
          <p:nvPr>
            <p:ph type="title"/>
          </p:nvPr>
        </p:nvSpPr>
        <p:spPr>
          <a:xfrm>
            <a:off x="5715300" y="250925"/>
            <a:ext cx="3123300" cy="126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CONCLUSION</a:t>
            </a:r>
            <a:endParaRPr>
              <a:solidFill>
                <a:srgbClr val="FFFFFF"/>
              </a:solidFill>
            </a:endParaRPr>
          </a:p>
        </p:txBody>
      </p:sp>
      <p:sp>
        <p:nvSpPr>
          <p:cNvPr id="374" name="Google Shape;374;p43"/>
          <p:cNvSpPr txBox="1"/>
          <p:nvPr>
            <p:ph idx="1" type="subTitle"/>
          </p:nvPr>
        </p:nvSpPr>
        <p:spPr>
          <a:xfrm>
            <a:off x="5580000" y="1442800"/>
            <a:ext cx="3393900" cy="32157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50"/>
              <a:t>Les variables target qui sont le groupe nova, le nutri score et le ecoscore ont tous été calculer.  Certaines variables n’ont pas été supprimé car le nutriscore les prend en compte pour déterminer le score totale.</a:t>
            </a:r>
            <a:endParaRPr sz="1050"/>
          </a:p>
          <a:p>
            <a:pPr indent="0" lvl="0" marL="0" rtl="0" algn="just">
              <a:lnSpc>
                <a:spcPct val="115000"/>
              </a:lnSpc>
              <a:spcBef>
                <a:spcPts val="0"/>
              </a:spcBef>
              <a:spcAft>
                <a:spcPts val="0"/>
              </a:spcAft>
              <a:buClr>
                <a:schemeClr val="dk1"/>
              </a:buClr>
              <a:buSzPts val="1100"/>
              <a:buFont typeface="Arial"/>
              <a:buNone/>
            </a:pPr>
            <a:r>
              <a:t/>
            </a:r>
            <a:endParaRPr sz="1050"/>
          </a:p>
          <a:p>
            <a:pPr indent="0" lvl="0" marL="0" rtl="0" algn="just">
              <a:lnSpc>
                <a:spcPct val="115000"/>
              </a:lnSpc>
              <a:spcBef>
                <a:spcPts val="0"/>
              </a:spcBef>
              <a:spcAft>
                <a:spcPts val="0"/>
              </a:spcAft>
              <a:buClr>
                <a:schemeClr val="dk1"/>
              </a:buClr>
              <a:buSzPts val="1100"/>
              <a:buFont typeface="Arial"/>
              <a:buNone/>
            </a:pPr>
            <a:r>
              <a:rPr lang="en" sz="1050"/>
              <a:t>Pour la suite, la création d'un modèle prédictif est envisageable car on a tous les éléments qu'il faut pour prédire le nutriscore et ecoscore d'un aliment. </a:t>
            </a:r>
            <a:endParaRPr sz="1050"/>
          </a:p>
          <a:p>
            <a:pPr indent="0" lvl="0" marL="0" rtl="0" algn="just">
              <a:lnSpc>
                <a:spcPct val="115000"/>
              </a:lnSpc>
              <a:spcBef>
                <a:spcPts val="0"/>
              </a:spcBef>
              <a:spcAft>
                <a:spcPts val="0"/>
              </a:spcAft>
              <a:buClr>
                <a:schemeClr val="dk1"/>
              </a:buClr>
              <a:buSzPts val="1100"/>
              <a:buFont typeface="Arial"/>
              <a:buNone/>
            </a:pPr>
            <a:r>
              <a:t/>
            </a:r>
            <a:endParaRPr sz="1050"/>
          </a:p>
          <a:p>
            <a:pPr indent="0" lvl="0" marL="0" rtl="0" algn="just">
              <a:lnSpc>
                <a:spcPct val="115000"/>
              </a:lnSpc>
              <a:spcBef>
                <a:spcPts val="0"/>
              </a:spcBef>
              <a:spcAft>
                <a:spcPts val="0"/>
              </a:spcAft>
              <a:buClr>
                <a:schemeClr val="dk1"/>
              </a:buClr>
              <a:buSzPts val="1100"/>
              <a:buFont typeface="Arial"/>
              <a:buNone/>
            </a:pPr>
            <a:r>
              <a:rPr lang="en" sz="1050"/>
              <a:t>Et aussi pour éviter du biais concernant le groupe nova il faut faire du undersampling pour équilibrer les 4 classes.</a:t>
            </a:r>
            <a:endParaRPr sz="1050"/>
          </a:p>
          <a:p>
            <a:pPr indent="0" lvl="0" marL="0" rtl="0" algn="just">
              <a:spcBef>
                <a:spcPts val="0"/>
              </a:spcBef>
              <a:spcAft>
                <a:spcPts val="0"/>
              </a:spcAft>
              <a:buNone/>
            </a:pPr>
            <a:r>
              <a:rPr lang="en"/>
              <a:t> </a:t>
            </a:r>
            <a:endParaRPr/>
          </a:p>
          <a:p>
            <a:pPr indent="0" lvl="0" marL="0" rtl="0" algn="just">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p:nvPr/>
        </p:nvSpPr>
        <p:spPr>
          <a:xfrm>
            <a:off x="5105400" y="1102500"/>
            <a:ext cx="3499800" cy="2938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4"/>
          <p:cNvSpPr txBox="1"/>
          <p:nvPr>
            <p:ph type="title"/>
          </p:nvPr>
        </p:nvSpPr>
        <p:spPr>
          <a:xfrm>
            <a:off x="5456250" y="1331400"/>
            <a:ext cx="2770500" cy="203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DES </a:t>
            </a:r>
            <a:r>
              <a:rPr lang="en">
                <a:solidFill>
                  <a:schemeClr val="lt1"/>
                </a:solidFill>
              </a:rPr>
              <a:t>QUESTIONS</a:t>
            </a:r>
            <a:endParaRPr>
              <a:solidFill>
                <a:schemeClr val="lt1"/>
              </a:solidFill>
            </a:endParaRPr>
          </a:p>
          <a:p>
            <a:pPr indent="0" lvl="0" marL="0" rtl="0" algn="ctr">
              <a:spcBef>
                <a:spcPts val="0"/>
              </a:spcBef>
              <a:spcAft>
                <a:spcPts val="0"/>
              </a:spcAft>
              <a:buNone/>
            </a:pPr>
            <a:r>
              <a:rPr lang="en">
                <a:solidFill>
                  <a:schemeClr val="lt1"/>
                </a:solidFill>
              </a:rPr>
              <a:t>??</a:t>
            </a:r>
            <a:endParaRPr>
              <a:solidFill>
                <a:schemeClr val="lt1"/>
              </a:solidFill>
            </a:endParaRPr>
          </a:p>
        </p:txBody>
      </p:sp>
      <p:pic>
        <p:nvPicPr>
          <p:cNvPr id="381" name="Google Shape;381;p44"/>
          <p:cNvPicPr preferRelativeResize="0"/>
          <p:nvPr/>
        </p:nvPicPr>
        <p:blipFill rotWithShape="1">
          <a:blip r:embed="rId3">
            <a:alphaModFix/>
          </a:blip>
          <a:srcRect b="0" l="3165" r="3165" t="0"/>
          <a:stretch/>
        </p:blipFill>
        <p:spPr>
          <a:xfrm>
            <a:off x="704775" y="636088"/>
            <a:ext cx="3626224" cy="38713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5"/>
          <p:cNvPicPr preferRelativeResize="0"/>
          <p:nvPr/>
        </p:nvPicPr>
        <p:blipFill rotWithShape="1">
          <a:blip r:embed="rId3">
            <a:alphaModFix/>
          </a:blip>
          <a:srcRect b="4652" l="0" r="0" t="4652"/>
          <a:stretch/>
        </p:blipFill>
        <p:spPr>
          <a:xfrm>
            <a:off x="4229075" y="685800"/>
            <a:ext cx="4914926" cy="4457700"/>
          </a:xfrm>
          <a:prstGeom prst="rect">
            <a:avLst/>
          </a:prstGeom>
          <a:noFill/>
          <a:ln>
            <a:noFill/>
          </a:ln>
        </p:spPr>
      </p:pic>
      <p:sp>
        <p:nvSpPr>
          <p:cNvPr id="387" name="Google Shape;387;p45"/>
          <p:cNvSpPr txBox="1"/>
          <p:nvPr>
            <p:ph idx="4294967295" type="ctrTitle"/>
          </p:nvPr>
        </p:nvSpPr>
        <p:spPr>
          <a:xfrm>
            <a:off x="574625" y="1874850"/>
            <a:ext cx="2691300" cy="13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MERCI</a:t>
            </a:r>
            <a:r>
              <a:rPr lang="en">
                <a:solidFill>
                  <a:schemeClr val="lt1"/>
                </a:solidFill>
              </a:rPr>
              <a:t>!!!</a:t>
            </a:r>
            <a:endParaRPr>
              <a:solidFill>
                <a:schemeClr val="lt1"/>
              </a:solidFill>
            </a:endParaRPr>
          </a:p>
        </p:txBody>
      </p:sp>
      <p:sp>
        <p:nvSpPr>
          <p:cNvPr id="388" name="Google Shape;388;p45"/>
          <p:cNvSpPr/>
          <p:nvPr/>
        </p:nvSpPr>
        <p:spPr>
          <a:xfrm>
            <a:off x="3891000" y="0"/>
            <a:ext cx="3315900" cy="566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5"/>
          <p:cNvSpPr txBox="1"/>
          <p:nvPr>
            <p:ph idx="4294967295" type="subTitle"/>
          </p:nvPr>
        </p:nvSpPr>
        <p:spPr>
          <a:xfrm>
            <a:off x="600673" y="3049975"/>
            <a:ext cx="30552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Oorvasi Sooprayen</a:t>
            </a:r>
            <a:endParaRPr/>
          </a:p>
        </p:txBody>
      </p:sp>
      <p:sp>
        <p:nvSpPr>
          <p:cNvPr id="390" name="Google Shape;390;p45"/>
          <p:cNvSpPr txBox="1"/>
          <p:nvPr>
            <p:ph idx="4294967295" type="subTitle"/>
          </p:nvPr>
        </p:nvSpPr>
        <p:spPr>
          <a:xfrm>
            <a:off x="600673" y="3461700"/>
            <a:ext cx="30552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09</a:t>
            </a:r>
            <a:r>
              <a:rPr lang="en">
                <a:solidFill>
                  <a:schemeClr val="lt1"/>
                </a:solidFill>
              </a:rPr>
              <a:t>/10/2021</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idx="21"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rPr>
              <a:t>SOMMAIRE</a:t>
            </a:r>
            <a:endParaRPr>
              <a:solidFill>
                <a:schemeClr val="accent1"/>
              </a:solidFill>
            </a:endParaRPr>
          </a:p>
        </p:txBody>
      </p:sp>
      <p:sp>
        <p:nvSpPr>
          <p:cNvPr id="206" name="Google Shape;206;p28"/>
          <p:cNvSpPr txBox="1"/>
          <p:nvPr>
            <p:ph type="title"/>
          </p:nvPr>
        </p:nvSpPr>
        <p:spPr>
          <a:xfrm>
            <a:off x="6612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PROBLEMATIQUE</a:t>
            </a:r>
            <a:endParaRPr/>
          </a:p>
        </p:txBody>
      </p:sp>
      <p:sp>
        <p:nvSpPr>
          <p:cNvPr id="207" name="Google Shape;207;p28"/>
          <p:cNvSpPr txBox="1"/>
          <p:nvPr>
            <p:ph idx="2" type="title"/>
          </p:nvPr>
        </p:nvSpPr>
        <p:spPr>
          <a:xfrm>
            <a:off x="9708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8" name="Google Shape;208;p28"/>
          <p:cNvSpPr txBox="1"/>
          <p:nvPr>
            <p:ph idx="3" type="title"/>
          </p:nvPr>
        </p:nvSpPr>
        <p:spPr>
          <a:xfrm>
            <a:off x="337170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OBJECTIFS</a:t>
            </a:r>
            <a:endParaRPr/>
          </a:p>
        </p:txBody>
      </p:sp>
      <p:sp>
        <p:nvSpPr>
          <p:cNvPr id="209" name="Google Shape;209;p28"/>
          <p:cNvSpPr txBox="1"/>
          <p:nvPr>
            <p:ph idx="5" type="title"/>
          </p:nvPr>
        </p:nvSpPr>
        <p:spPr>
          <a:xfrm>
            <a:off x="368130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0" name="Google Shape;210;p28"/>
          <p:cNvSpPr txBox="1"/>
          <p:nvPr>
            <p:ph idx="6" type="title"/>
          </p:nvPr>
        </p:nvSpPr>
        <p:spPr>
          <a:xfrm>
            <a:off x="6082150" y="2573524"/>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IDÉE D’APPLICATION</a:t>
            </a:r>
            <a:endParaRPr/>
          </a:p>
        </p:txBody>
      </p:sp>
      <p:sp>
        <p:nvSpPr>
          <p:cNvPr id="211" name="Google Shape;211;p28"/>
          <p:cNvSpPr txBox="1"/>
          <p:nvPr>
            <p:ph idx="8" type="title"/>
          </p:nvPr>
        </p:nvSpPr>
        <p:spPr>
          <a:xfrm>
            <a:off x="6391750" y="2239374"/>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2" name="Google Shape;212;p28"/>
          <p:cNvSpPr txBox="1"/>
          <p:nvPr>
            <p:ph idx="9" type="title"/>
          </p:nvPr>
        </p:nvSpPr>
        <p:spPr>
          <a:xfrm>
            <a:off x="661250" y="3836949"/>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NETTOYAGE</a:t>
            </a:r>
            <a:endParaRPr/>
          </a:p>
        </p:txBody>
      </p:sp>
      <p:sp>
        <p:nvSpPr>
          <p:cNvPr id="213" name="Google Shape;213;p28"/>
          <p:cNvSpPr txBox="1"/>
          <p:nvPr>
            <p:ph idx="14" type="title"/>
          </p:nvPr>
        </p:nvSpPr>
        <p:spPr>
          <a:xfrm>
            <a:off x="9708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4" name="Google Shape;214;p28"/>
          <p:cNvSpPr txBox="1"/>
          <p:nvPr>
            <p:ph idx="15" type="title"/>
          </p:nvPr>
        </p:nvSpPr>
        <p:spPr>
          <a:xfrm>
            <a:off x="3371700" y="3963069"/>
            <a:ext cx="2400600" cy="61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ANALYSE EXPLORATOIRE</a:t>
            </a:r>
            <a:endParaRPr/>
          </a:p>
        </p:txBody>
      </p:sp>
      <p:sp>
        <p:nvSpPr>
          <p:cNvPr id="215" name="Google Shape;215;p28"/>
          <p:cNvSpPr txBox="1"/>
          <p:nvPr>
            <p:ph idx="17" type="title"/>
          </p:nvPr>
        </p:nvSpPr>
        <p:spPr>
          <a:xfrm>
            <a:off x="368130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6" name="Google Shape;216;p28"/>
          <p:cNvSpPr txBox="1"/>
          <p:nvPr>
            <p:ph idx="18" type="title"/>
          </p:nvPr>
        </p:nvSpPr>
        <p:spPr>
          <a:xfrm>
            <a:off x="6082150" y="3836962"/>
            <a:ext cx="24006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CONCLUSION</a:t>
            </a:r>
            <a:endParaRPr/>
          </a:p>
        </p:txBody>
      </p:sp>
      <p:sp>
        <p:nvSpPr>
          <p:cNvPr id="217" name="Google Shape;217;p28"/>
          <p:cNvSpPr txBox="1"/>
          <p:nvPr>
            <p:ph idx="20" type="title"/>
          </p:nvPr>
        </p:nvSpPr>
        <p:spPr>
          <a:xfrm>
            <a:off x="6391750" y="3502812"/>
            <a:ext cx="1781400" cy="37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9"/>
          <p:cNvPicPr preferRelativeResize="0"/>
          <p:nvPr/>
        </p:nvPicPr>
        <p:blipFill rotWithShape="1">
          <a:blip r:embed="rId3">
            <a:alphaModFix/>
          </a:blip>
          <a:srcRect b="0" l="20092" r="8884" t="0"/>
          <a:stretch/>
        </p:blipFill>
        <p:spPr>
          <a:xfrm rot="5400000">
            <a:off x="3738476" y="157288"/>
            <a:ext cx="5144274" cy="4828924"/>
          </a:xfrm>
          <a:prstGeom prst="rect">
            <a:avLst/>
          </a:prstGeom>
          <a:noFill/>
          <a:ln>
            <a:noFill/>
          </a:ln>
        </p:spPr>
      </p:pic>
      <p:sp>
        <p:nvSpPr>
          <p:cNvPr id="223" name="Google Shape;223;p29"/>
          <p:cNvSpPr txBox="1"/>
          <p:nvPr>
            <p:ph type="title"/>
          </p:nvPr>
        </p:nvSpPr>
        <p:spPr>
          <a:xfrm>
            <a:off x="609950" y="564200"/>
            <a:ext cx="29250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La</a:t>
            </a:r>
            <a:endParaRPr sz="2900"/>
          </a:p>
          <a:p>
            <a:pPr indent="0" lvl="0" marL="0" rtl="0" algn="l">
              <a:spcBef>
                <a:spcPts val="0"/>
              </a:spcBef>
              <a:spcAft>
                <a:spcPts val="0"/>
              </a:spcAft>
              <a:buNone/>
            </a:pPr>
            <a:r>
              <a:rPr lang="en" sz="2900">
                <a:solidFill>
                  <a:schemeClr val="accent1"/>
                </a:solidFill>
              </a:rPr>
              <a:t>Problématique</a:t>
            </a:r>
            <a:endParaRPr sz="2900">
              <a:solidFill>
                <a:schemeClr val="accent1"/>
              </a:solidFill>
            </a:endParaRPr>
          </a:p>
        </p:txBody>
      </p:sp>
      <p:sp>
        <p:nvSpPr>
          <p:cNvPr id="224" name="Google Shape;224;p29"/>
          <p:cNvSpPr txBox="1"/>
          <p:nvPr>
            <p:ph idx="1" type="subTitle"/>
          </p:nvPr>
        </p:nvSpPr>
        <p:spPr>
          <a:xfrm>
            <a:off x="592548" y="1574350"/>
            <a:ext cx="2959800" cy="18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a:t>Proposer une idée </a:t>
            </a:r>
            <a:r>
              <a:rPr lang="en">
                <a:highlight>
                  <a:srgbClr val="FFFFFF"/>
                </a:highlight>
              </a:rPr>
              <a:t>innovante d’application en lien avec l'alimentation pour l'agence </a:t>
            </a:r>
            <a:r>
              <a:rPr i="1" lang="en">
                <a:highlight>
                  <a:srgbClr val="FFFFFF"/>
                </a:highlight>
              </a:rPr>
              <a:t>“Santé publique France</a:t>
            </a:r>
            <a:r>
              <a:rPr i="1" lang="en"/>
              <a:t>”</a:t>
            </a:r>
            <a:endParaRPr i="1"/>
          </a:p>
        </p:txBody>
      </p:sp>
      <p:sp>
        <p:nvSpPr>
          <p:cNvPr id="225" name="Google Shape;225;p29"/>
          <p:cNvSpPr/>
          <p:nvPr/>
        </p:nvSpPr>
        <p:spPr>
          <a:xfrm>
            <a:off x="713225" y="4776850"/>
            <a:ext cx="6140700" cy="366600"/>
          </a:xfrm>
          <a:prstGeom prst="rect">
            <a:avLst/>
          </a:prstGeom>
          <a:solidFill>
            <a:srgbClr val="EE8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p:nvPr/>
        </p:nvSpPr>
        <p:spPr>
          <a:xfrm>
            <a:off x="6853925" y="0"/>
            <a:ext cx="2290200" cy="723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agence Santé publique France" id="227" name="Google Shape;227;p29"/>
          <p:cNvPicPr preferRelativeResize="0"/>
          <p:nvPr/>
        </p:nvPicPr>
        <p:blipFill>
          <a:blip r:embed="rId4">
            <a:alphaModFix/>
          </a:blip>
          <a:stretch>
            <a:fillRect/>
          </a:stretch>
        </p:blipFill>
        <p:spPr>
          <a:xfrm>
            <a:off x="713225" y="2824398"/>
            <a:ext cx="1281375" cy="723600"/>
          </a:xfrm>
          <a:prstGeom prst="rect">
            <a:avLst/>
          </a:prstGeom>
          <a:noFill/>
          <a:ln>
            <a:noFill/>
          </a:ln>
        </p:spPr>
      </p:pic>
      <p:pic>
        <p:nvPicPr>
          <p:cNvPr id="228" name="Google Shape;228;p29"/>
          <p:cNvPicPr preferRelativeResize="0"/>
          <p:nvPr/>
        </p:nvPicPr>
        <p:blipFill>
          <a:blip r:embed="rId5">
            <a:alphaModFix/>
          </a:blip>
          <a:stretch>
            <a:fillRect/>
          </a:stretch>
        </p:blipFill>
        <p:spPr>
          <a:xfrm>
            <a:off x="2499737" y="3738725"/>
            <a:ext cx="1070025" cy="901703"/>
          </a:xfrm>
          <a:prstGeom prst="rect">
            <a:avLst/>
          </a:prstGeom>
          <a:noFill/>
          <a:ln>
            <a:noFill/>
          </a:ln>
        </p:spPr>
      </p:pic>
      <p:sp>
        <p:nvSpPr>
          <p:cNvPr id="229" name="Google Shape;229;p29"/>
          <p:cNvSpPr txBox="1"/>
          <p:nvPr>
            <p:ph idx="1" type="subTitle"/>
          </p:nvPr>
        </p:nvSpPr>
        <p:spPr>
          <a:xfrm>
            <a:off x="713225" y="3889425"/>
            <a:ext cx="1786500" cy="60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t>Jeu de données :</a:t>
            </a:r>
            <a:endParaRPr sz="1300"/>
          </a:p>
          <a:p>
            <a:pPr indent="0" lvl="0" marL="0" rtl="0" algn="l">
              <a:lnSpc>
                <a:spcPct val="115000"/>
              </a:lnSpc>
              <a:spcBef>
                <a:spcPts val="500"/>
              </a:spcBef>
              <a:spcAft>
                <a:spcPts val="1600"/>
              </a:spcAft>
              <a:buClr>
                <a:schemeClr val="dk1"/>
              </a:buClr>
              <a:buSzPts val="1100"/>
              <a:buFont typeface="Arial"/>
              <a:buNone/>
            </a:pPr>
            <a:r>
              <a:rPr lang="en" sz="1300"/>
              <a:t>Open Food Fact</a:t>
            </a:r>
            <a:endParaRPr i="1"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599000" y="553250"/>
            <a:ext cx="2733300" cy="112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Les</a:t>
            </a:r>
            <a:r>
              <a:rPr lang="en"/>
              <a:t> </a:t>
            </a:r>
            <a:r>
              <a:rPr lang="en">
                <a:solidFill>
                  <a:schemeClr val="accent1"/>
                </a:solidFill>
              </a:rPr>
              <a:t>Objectifs</a:t>
            </a:r>
            <a:endParaRPr>
              <a:solidFill>
                <a:schemeClr val="accent1"/>
              </a:solidFill>
            </a:endParaRPr>
          </a:p>
        </p:txBody>
      </p:sp>
      <p:sp>
        <p:nvSpPr>
          <p:cNvPr id="235" name="Google Shape;235;p30"/>
          <p:cNvSpPr txBox="1"/>
          <p:nvPr>
            <p:ph idx="1" type="body"/>
          </p:nvPr>
        </p:nvSpPr>
        <p:spPr>
          <a:xfrm>
            <a:off x="490000" y="1837450"/>
            <a:ext cx="3560400" cy="2423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Traiter le jeu de données</a:t>
            </a:r>
            <a:endParaRPr/>
          </a:p>
          <a:p>
            <a:pPr indent="-317500" lvl="0" marL="457200" rtl="0" algn="l">
              <a:lnSpc>
                <a:spcPct val="115000"/>
              </a:lnSpc>
              <a:spcBef>
                <a:spcPts val="500"/>
              </a:spcBef>
              <a:spcAft>
                <a:spcPts val="0"/>
              </a:spcAft>
              <a:buSzPts val="1400"/>
              <a:buChar char="●"/>
            </a:pPr>
            <a:r>
              <a:rPr lang="en"/>
              <a:t>Automatiser les traitements </a:t>
            </a:r>
            <a:endParaRPr/>
          </a:p>
          <a:p>
            <a:pPr indent="-317500" lvl="0" marL="457200" rtl="0" algn="l">
              <a:lnSpc>
                <a:spcPct val="115000"/>
              </a:lnSpc>
              <a:spcBef>
                <a:spcPts val="500"/>
              </a:spcBef>
              <a:spcAft>
                <a:spcPts val="0"/>
              </a:spcAft>
              <a:buSzPts val="1400"/>
              <a:buChar char="●"/>
            </a:pPr>
            <a:r>
              <a:rPr lang="en"/>
              <a:t>Produire des visualisations</a:t>
            </a:r>
            <a:endParaRPr/>
          </a:p>
          <a:p>
            <a:pPr indent="-317500" lvl="0" marL="457200" rtl="0" algn="l">
              <a:lnSpc>
                <a:spcPct val="115000"/>
              </a:lnSpc>
              <a:spcBef>
                <a:spcPts val="500"/>
              </a:spcBef>
              <a:spcAft>
                <a:spcPts val="0"/>
              </a:spcAft>
              <a:buSzPts val="1400"/>
              <a:buChar char="●"/>
            </a:pPr>
            <a:r>
              <a:rPr lang="en"/>
              <a:t>Analyse univariée</a:t>
            </a:r>
            <a:endParaRPr/>
          </a:p>
          <a:p>
            <a:pPr indent="-323850" lvl="0" marL="457200" rtl="0" algn="l">
              <a:lnSpc>
                <a:spcPct val="115000"/>
              </a:lnSpc>
              <a:spcBef>
                <a:spcPts val="500"/>
              </a:spcBef>
              <a:spcAft>
                <a:spcPts val="0"/>
              </a:spcAft>
              <a:buSzPts val="1500"/>
              <a:buChar char="●"/>
            </a:pPr>
            <a:r>
              <a:rPr lang="en" sz="1300">
                <a:highlight>
                  <a:srgbClr val="FFFFFF"/>
                </a:highlight>
              </a:rPr>
              <a:t>Élaborer une idée d’application</a:t>
            </a:r>
            <a:endParaRPr sz="1300">
              <a:highlight>
                <a:srgbClr val="FFFFFF"/>
              </a:highlight>
            </a:endParaRPr>
          </a:p>
          <a:p>
            <a:pPr indent="-311150" lvl="0" marL="457200" rtl="0" algn="l">
              <a:lnSpc>
                <a:spcPct val="115000"/>
              </a:lnSpc>
              <a:spcBef>
                <a:spcPts val="500"/>
              </a:spcBef>
              <a:spcAft>
                <a:spcPts val="0"/>
              </a:spcAft>
              <a:buClr>
                <a:schemeClr val="dk2"/>
              </a:buClr>
              <a:buSzPts val="1300"/>
              <a:buChar char="●"/>
            </a:pPr>
            <a:r>
              <a:rPr lang="en" sz="1300">
                <a:highlight>
                  <a:schemeClr val="lt1"/>
                </a:highlight>
              </a:rPr>
              <a:t>Effectuer des tests statistiques</a:t>
            </a:r>
            <a:endParaRPr sz="1300">
              <a:highlight>
                <a:srgbClr val="FFFFFF"/>
              </a:highlight>
            </a:endParaRPr>
          </a:p>
          <a:p>
            <a:pPr indent="-311150" lvl="0" marL="457200" rtl="0" algn="l">
              <a:lnSpc>
                <a:spcPct val="115000"/>
              </a:lnSpc>
              <a:spcBef>
                <a:spcPts val="500"/>
              </a:spcBef>
              <a:spcAft>
                <a:spcPts val="500"/>
              </a:spcAft>
              <a:buSzPts val="1300"/>
              <a:buChar char="●"/>
            </a:pPr>
            <a:r>
              <a:rPr lang="en" sz="1300">
                <a:highlight>
                  <a:srgbClr val="FFFFFF"/>
                </a:highlight>
              </a:rPr>
              <a:t>Analyse multivariée</a:t>
            </a:r>
            <a:endParaRPr sz="1300">
              <a:highlight>
                <a:srgbClr val="FFFFFF"/>
              </a:highlight>
            </a:endParaRPr>
          </a:p>
        </p:txBody>
      </p:sp>
      <p:pic>
        <p:nvPicPr>
          <p:cNvPr id="236" name="Google Shape;236;p30"/>
          <p:cNvPicPr preferRelativeResize="0"/>
          <p:nvPr/>
        </p:nvPicPr>
        <p:blipFill rotWithShape="1">
          <a:blip r:embed="rId3">
            <a:alphaModFix/>
          </a:blip>
          <a:srcRect b="14254" l="15393" r="15393" t="14261"/>
          <a:stretch/>
        </p:blipFill>
        <p:spPr>
          <a:xfrm>
            <a:off x="4395900" y="434300"/>
            <a:ext cx="4001400" cy="413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idx="6"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IDÉE</a:t>
            </a:r>
            <a:r>
              <a:rPr lang="en"/>
              <a:t> </a:t>
            </a:r>
            <a:r>
              <a:rPr lang="en">
                <a:solidFill>
                  <a:schemeClr val="accent1"/>
                </a:solidFill>
              </a:rPr>
              <a:t>D’APPLICATION</a:t>
            </a:r>
            <a:endParaRPr>
              <a:solidFill>
                <a:schemeClr val="accent1"/>
              </a:solidFill>
            </a:endParaRPr>
          </a:p>
        </p:txBody>
      </p:sp>
      <p:sp>
        <p:nvSpPr>
          <p:cNvPr id="242" name="Google Shape;242;p31"/>
          <p:cNvSpPr txBox="1"/>
          <p:nvPr>
            <p:ph type="title"/>
          </p:nvPr>
        </p:nvSpPr>
        <p:spPr>
          <a:xfrm>
            <a:off x="907500" y="3017825"/>
            <a:ext cx="73290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Système </a:t>
            </a:r>
            <a:r>
              <a:rPr lang="en">
                <a:solidFill>
                  <a:schemeClr val="dk1"/>
                </a:solidFill>
              </a:rPr>
              <a:t>EcoloFood</a:t>
            </a:r>
            <a:endParaRPr>
              <a:solidFill>
                <a:srgbClr val="FF725E"/>
              </a:solidFill>
            </a:endParaRPr>
          </a:p>
        </p:txBody>
      </p:sp>
      <p:sp>
        <p:nvSpPr>
          <p:cNvPr id="243" name="Google Shape;243;p31"/>
          <p:cNvSpPr txBox="1"/>
          <p:nvPr>
            <p:ph idx="1" type="subTitle"/>
          </p:nvPr>
        </p:nvSpPr>
        <p:spPr>
          <a:xfrm>
            <a:off x="1439700" y="3465425"/>
            <a:ext cx="6264600" cy="9498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 sz="1200">
                <a:solidFill>
                  <a:schemeClr val="dk2"/>
                </a:solidFill>
              </a:rPr>
              <a:t>EcoloFood </a:t>
            </a:r>
            <a:r>
              <a:rPr lang="en" sz="1200"/>
              <a:t>est là pour vous</a:t>
            </a:r>
            <a:r>
              <a:rPr lang="en" sz="1200">
                <a:solidFill>
                  <a:srgbClr val="333333"/>
                </a:solidFill>
                <a:highlight>
                  <a:srgbClr val="FFFFFF"/>
                </a:highlight>
              </a:rPr>
              <a:t> aider à </a:t>
            </a:r>
            <a:r>
              <a:rPr lang="en" sz="1200">
                <a:solidFill>
                  <a:srgbClr val="333333"/>
                </a:solidFill>
              </a:rPr>
              <a:t>choisir les produits qui sont </a:t>
            </a:r>
            <a:endParaRPr sz="1200">
              <a:solidFill>
                <a:srgbClr val="333333"/>
              </a:solidFill>
            </a:endParaRPr>
          </a:p>
          <a:p>
            <a:pPr indent="0" lvl="0" marL="0" rtl="0" algn="ctr">
              <a:lnSpc>
                <a:spcPct val="150000"/>
              </a:lnSpc>
              <a:spcBef>
                <a:spcPts val="0"/>
              </a:spcBef>
              <a:spcAft>
                <a:spcPts val="0"/>
              </a:spcAft>
              <a:buClr>
                <a:schemeClr val="dk1"/>
              </a:buClr>
              <a:buSzPts val="1100"/>
              <a:buFont typeface="Arial"/>
              <a:buNone/>
            </a:pPr>
            <a:r>
              <a:rPr lang="en" sz="1200">
                <a:solidFill>
                  <a:srgbClr val="333333"/>
                </a:solidFill>
              </a:rPr>
              <a:t>bons pour votre santé et celle de la planète</a:t>
            </a:r>
            <a:endParaRPr sz="1200"/>
          </a:p>
        </p:txBody>
      </p:sp>
      <p:pic>
        <p:nvPicPr>
          <p:cNvPr id="244" name="Google Shape;244;p31"/>
          <p:cNvPicPr preferRelativeResize="0"/>
          <p:nvPr/>
        </p:nvPicPr>
        <p:blipFill>
          <a:blip r:embed="rId3">
            <a:alphaModFix/>
          </a:blip>
          <a:stretch>
            <a:fillRect/>
          </a:stretch>
        </p:blipFill>
        <p:spPr>
          <a:xfrm>
            <a:off x="3775025" y="1172900"/>
            <a:ext cx="1593950" cy="1844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p:nvPr/>
        </p:nvSpPr>
        <p:spPr>
          <a:xfrm>
            <a:off x="3941975" y="1880250"/>
            <a:ext cx="4210500" cy="261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idx="8" type="title"/>
          </p:nvPr>
        </p:nvSpPr>
        <p:spPr>
          <a:xfrm>
            <a:off x="596975" y="6552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highlight>
                  <a:srgbClr val="FFFFFF"/>
                </a:highlight>
              </a:rPr>
              <a:t>EcoloFood</a:t>
            </a:r>
            <a:endParaRPr/>
          </a:p>
        </p:txBody>
      </p:sp>
      <p:sp>
        <p:nvSpPr>
          <p:cNvPr id="251" name="Google Shape;251;p32"/>
          <p:cNvSpPr txBox="1"/>
          <p:nvPr>
            <p:ph idx="8" type="title"/>
          </p:nvPr>
        </p:nvSpPr>
        <p:spPr>
          <a:xfrm>
            <a:off x="597000" y="1121741"/>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1"/>
                </a:solidFill>
                <a:highlight>
                  <a:srgbClr val="FFFFFF"/>
                </a:highlight>
              </a:rPr>
              <a:t>L’appli qui vous aide à mieux choisir votre repas.</a:t>
            </a:r>
            <a:endParaRPr sz="1800">
              <a:solidFill>
                <a:schemeClr val="accent1"/>
              </a:solidFill>
            </a:endParaRPr>
          </a:p>
        </p:txBody>
      </p:sp>
      <p:pic>
        <p:nvPicPr>
          <p:cNvPr id="252" name="Google Shape;252;p32"/>
          <p:cNvPicPr preferRelativeResize="0"/>
          <p:nvPr/>
        </p:nvPicPr>
        <p:blipFill>
          <a:blip r:embed="rId3">
            <a:alphaModFix/>
          </a:blip>
          <a:stretch>
            <a:fillRect/>
          </a:stretch>
        </p:blipFill>
        <p:spPr>
          <a:xfrm>
            <a:off x="4573872" y="3693639"/>
            <a:ext cx="368812" cy="705084"/>
          </a:xfrm>
          <a:prstGeom prst="rect">
            <a:avLst/>
          </a:prstGeom>
          <a:noFill/>
          <a:ln>
            <a:noFill/>
          </a:ln>
        </p:spPr>
      </p:pic>
      <p:sp>
        <p:nvSpPr>
          <p:cNvPr id="253" name="Google Shape;253;p32"/>
          <p:cNvSpPr/>
          <p:nvPr/>
        </p:nvSpPr>
        <p:spPr>
          <a:xfrm>
            <a:off x="991475" y="1880250"/>
            <a:ext cx="2950500" cy="2617800"/>
          </a:xfrm>
          <a:prstGeom prst="rect">
            <a:avLst/>
          </a:prstGeom>
          <a:solidFill>
            <a:srgbClr val="F6B1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32"/>
          <p:cNvPicPr preferRelativeResize="0"/>
          <p:nvPr/>
        </p:nvPicPr>
        <p:blipFill>
          <a:blip r:embed="rId4">
            <a:alphaModFix/>
          </a:blip>
          <a:stretch>
            <a:fillRect/>
          </a:stretch>
        </p:blipFill>
        <p:spPr>
          <a:xfrm>
            <a:off x="4281353" y="2891007"/>
            <a:ext cx="1060215" cy="503026"/>
          </a:xfrm>
          <a:prstGeom prst="rect">
            <a:avLst/>
          </a:prstGeom>
          <a:noFill/>
          <a:ln>
            <a:noFill/>
          </a:ln>
        </p:spPr>
      </p:pic>
      <p:sp>
        <p:nvSpPr>
          <p:cNvPr id="255" name="Google Shape;255;p32"/>
          <p:cNvSpPr txBox="1"/>
          <p:nvPr>
            <p:ph idx="2" type="title"/>
          </p:nvPr>
        </p:nvSpPr>
        <p:spPr>
          <a:xfrm>
            <a:off x="1158813" y="2097488"/>
            <a:ext cx="1646700" cy="70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Scanner le </a:t>
            </a:r>
            <a:endParaRPr sz="1800">
              <a:solidFill>
                <a:schemeClr val="dk1"/>
              </a:solidFill>
            </a:endParaRPr>
          </a:p>
          <a:p>
            <a:pPr indent="0" lvl="0" marL="0" rtl="0" algn="l">
              <a:spcBef>
                <a:spcPts val="0"/>
              </a:spcBef>
              <a:spcAft>
                <a:spcPts val="0"/>
              </a:spcAft>
              <a:buNone/>
            </a:pPr>
            <a:r>
              <a:rPr lang="en" sz="1800">
                <a:solidFill>
                  <a:schemeClr val="dk1"/>
                </a:solidFill>
              </a:rPr>
              <a:t>code-barre</a:t>
            </a:r>
            <a:endParaRPr sz="1600">
              <a:solidFill>
                <a:schemeClr val="dk1"/>
              </a:solidFill>
            </a:endParaRPr>
          </a:p>
        </p:txBody>
      </p:sp>
      <p:pic>
        <p:nvPicPr>
          <p:cNvPr id="256" name="Google Shape;256;p32"/>
          <p:cNvPicPr preferRelativeResize="0"/>
          <p:nvPr/>
        </p:nvPicPr>
        <p:blipFill rotWithShape="1">
          <a:blip r:embed="rId5">
            <a:alphaModFix/>
          </a:blip>
          <a:srcRect b="39128" l="0" r="0" t="0"/>
          <a:stretch/>
        </p:blipFill>
        <p:spPr>
          <a:xfrm>
            <a:off x="1104050" y="3453775"/>
            <a:ext cx="2630074" cy="733500"/>
          </a:xfrm>
          <a:prstGeom prst="rect">
            <a:avLst/>
          </a:prstGeom>
          <a:noFill/>
          <a:ln>
            <a:noFill/>
          </a:ln>
        </p:spPr>
      </p:pic>
      <p:sp>
        <p:nvSpPr>
          <p:cNvPr id="257" name="Google Shape;257;p32"/>
          <p:cNvSpPr txBox="1"/>
          <p:nvPr/>
        </p:nvSpPr>
        <p:spPr>
          <a:xfrm>
            <a:off x="1158825" y="3083475"/>
            <a:ext cx="1982700" cy="400200"/>
          </a:xfrm>
          <a:prstGeom prst="rect">
            <a:avLst/>
          </a:prstGeom>
          <a:noFill/>
          <a:ln>
            <a:noFill/>
          </a:ln>
        </p:spPr>
        <p:txBody>
          <a:bodyPr anchorCtr="0" anchor="t" bIns="91425" lIns="91425" spcFirstLastPara="1" rIns="91425" wrap="square" tIns="91425">
            <a:spAutoFit/>
          </a:bodyPr>
          <a:lstStyle/>
          <a:p>
            <a:pPr indent="0" lvl="0" marL="0" rtl="0" algn="l">
              <a:lnSpc>
                <a:spcPct val="140000"/>
              </a:lnSpc>
              <a:spcBef>
                <a:spcPts val="2400"/>
              </a:spcBef>
              <a:spcAft>
                <a:spcPts val="600"/>
              </a:spcAft>
              <a:buNone/>
            </a:pPr>
            <a:r>
              <a:rPr lang="en">
                <a:solidFill>
                  <a:schemeClr val="dk1"/>
                </a:solidFill>
                <a:latin typeface="Sarala"/>
                <a:ea typeface="Sarala"/>
                <a:cs typeface="Sarala"/>
                <a:sym typeface="Sarala"/>
              </a:rPr>
              <a:t>Nutella- 400g</a:t>
            </a:r>
            <a:endParaRPr>
              <a:solidFill>
                <a:schemeClr val="dk1"/>
              </a:solidFill>
              <a:latin typeface="Sarala"/>
              <a:ea typeface="Sarala"/>
              <a:cs typeface="Sarala"/>
              <a:sym typeface="Sarala"/>
            </a:endParaRPr>
          </a:p>
        </p:txBody>
      </p:sp>
      <p:pic>
        <p:nvPicPr>
          <p:cNvPr id="258" name="Google Shape;258;p32"/>
          <p:cNvPicPr preferRelativeResize="0"/>
          <p:nvPr/>
        </p:nvPicPr>
        <p:blipFill>
          <a:blip r:embed="rId6">
            <a:alphaModFix/>
          </a:blip>
          <a:stretch>
            <a:fillRect/>
          </a:stretch>
        </p:blipFill>
        <p:spPr>
          <a:xfrm>
            <a:off x="4137308" y="1948591"/>
            <a:ext cx="1195871" cy="647770"/>
          </a:xfrm>
          <a:prstGeom prst="rect">
            <a:avLst/>
          </a:prstGeom>
          <a:noFill/>
          <a:ln>
            <a:noFill/>
          </a:ln>
        </p:spPr>
      </p:pic>
      <p:sp>
        <p:nvSpPr>
          <p:cNvPr id="259" name="Google Shape;259;p32"/>
          <p:cNvSpPr/>
          <p:nvPr/>
        </p:nvSpPr>
        <p:spPr>
          <a:xfrm>
            <a:off x="5520550" y="2806900"/>
            <a:ext cx="2467500" cy="6477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txBox="1"/>
          <p:nvPr/>
        </p:nvSpPr>
        <p:spPr>
          <a:xfrm>
            <a:off x="5770950" y="2881150"/>
            <a:ext cx="1982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Impact </a:t>
            </a:r>
            <a:endParaRPr sz="1100">
              <a:solidFill>
                <a:schemeClr val="lt1"/>
              </a:solidFill>
              <a:latin typeface="Montserrat"/>
              <a:ea typeface="Montserrat"/>
              <a:cs typeface="Montserrat"/>
              <a:sym typeface="Montserrat"/>
            </a:endParaRPr>
          </a:p>
          <a:p>
            <a:pPr indent="0" lvl="0" marL="0" rtl="0" algn="ctr">
              <a:spcBef>
                <a:spcPts val="0"/>
              </a:spcBef>
              <a:spcAft>
                <a:spcPts val="0"/>
              </a:spcAft>
              <a:buNone/>
            </a:pPr>
            <a:r>
              <a:rPr lang="en" sz="1100">
                <a:solidFill>
                  <a:schemeClr val="lt1"/>
                </a:solidFill>
                <a:latin typeface="Montserrat"/>
                <a:ea typeface="Montserrat"/>
                <a:cs typeface="Montserrat"/>
                <a:sym typeface="Montserrat"/>
              </a:rPr>
              <a:t>environnemental élevé</a:t>
            </a:r>
            <a:endParaRPr sz="1300">
              <a:solidFill>
                <a:schemeClr val="lt1"/>
              </a:solidFill>
              <a:latin typeface="Montserrat"/>
              <a:ea typeface="Montserrat"/>
              <a:cs typeface="Montserrat"/>
              <a:sym typeface="Montserrat"/>
            </a:endParaRPr>
          </a:p>
        </p:txBody>
      </p:sp>
      <p:sp>
        <p:nvSpPr>
          <p:cNvPr id="261" name="Google Shape;261;p32"/>
          <p:cNvSpPr/>
          <p:nvPr/>
        </p:nvSpPr>
        <p:spPr>
          <a:xfrm>
            <a:off x="5528544" y="2010250"/>
            <a:ext cx="2467500" cy="6477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5528550" y="3689350"/>
            <a:ext cx="2467500" cy="6477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nvSpPr>
        <p:spPr>
          <a:xfrm>
            <a:off x="6005825" y="2072938"/>
            <a:ext cx="1646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Montserrat"/>
                <a:ea typeface="Montserrat"/>
                <a:cs typeface="Montserrat"/>
                <a:sym typeface="Montserrat"/>
              </a:rPr>
              <a:t>Mauvaise qualité nutritionnelle</a:t>
            </a:r>
            <a:endParaRPr sz="1300">
              <a:solidFill>
                <a:schemeClr val="lt1"/>
              </a:solidFill>
              <a:latin typeface="Montserrat"/>
              <a:ea typeface="Montserrat"/>
              <a:cs typeface="Montserrat"/>
              <a:sym typeface="Montserrat"/>
            </a:endParaRPr>
          </a:p>
        </p:txBody>
      </p:sp>
      <p:pic>
        <p:nvPicPr>
          <p:cNvPr id="264" name="Google Shape;264;p32"/>
          <p:cNvPicPr preferRelativeResize="0"/>
          <p:nvPr/>
        </p:nvPicPr>
        <p:blipFill rotWithShape="1">
          <a:blip r:embed="rId7">
            <a:alphaModFix/>
          </a:blip>
          <a:srcRect b="0" l="29986" r="0" t="36744"/>
          <a:stretch/>
        </p:blipFill>
        <p:spPr>
          <a:xfrm flipH="1">
            <a:off x="2479675" y="1880250"/>
            <a:ext cx="1454275" cy="1203226"/>
          </a:xfrm>
          <a:prstGeom prst="rect">
            <a:avLst/>
          </a:prstGeom>
          <a:noFill/>
          <a:ln>
            <a:noFill/>
          </a:ln>
        </p:spPr>
      </p:pic>
      <p:sp>
        <p:nvSpPr>
          <p:cNvPr id="265" name="Google Shape;265;p32"/>
          <p:cNvSpPr txBox="1"/>
          <p:nvPr/>
        </p:nvSpPr>
        <p:spPr>
          <a:xfrm>
            <a:off x="5981648" y="3751588"/>
            <a:ext cx="1545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Montserrat"/>
                <a:ea typeface="Montserrat"/>
                <a:cs typeface="Montserrat"/>
                <a:sym typeface="Montserrat"/>
              </a:rPr>
              <a:t>Aliments ultra-transformés</a:t>
            </a:r>
            <a:endParaRPr sz="1100">
              <a:solidFill>
                <a:srgbClr val="FFFFFF"/>
              </a:solidFill>
              <a:latin typeface="Montserrat"/>
              <a:ea typeface="Montserrat"/>
              <a:cs typeface="Montserrat"/>
              <a:sym typeface="Montserrat"/>
            </a:endParaRPr>
          </a:p>
        </p:txBody>
      </p:sp>
      <p:pic>
        <p:nvPicPr>
          <p:cNvPr id="266" name="Google Shape;266;p32"/>
          <p:cNvPicPr preferRelativeResize="0"/>
          <p:nvPr/>
        </p:nvPicPr>
        <p:blipFill>
          <a:blip r:embed="rId8">
            <a:alphaModFix/>
          </a:blip>
          <a:stretch>
            <a:fillRect/>
          </a:stretch>
        </p:blipFill>
        <p:spPr>
          <a:xfrm>
            <a:off x="2805513" y="1849250"/>
            <a:ext cx="928600" cy="928600"/>
          </a:xfrm>
          <a:prstGeom prst="rect">
            <a:avLst/>
          </a:prstGeom>
          <a:noFill/>
          <a:ln>
            <a:noFill/>
          </a:ln>
        </p:spPr>
      </p:pic>
      <p:sp>
        <p:nvSpPr>
          <p:cNvPr id="267" name="Google Shape;267;p32"/>
          <p:cNvSpPr txBox="1"/>
          <p:nvPr/>
        </p:nvSpPr>
        <p:spPr>
          <a:xfrm>
            <a:off x="991475" y="4701750"/>
            <a:ext cx="726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Scanner le code barre pour obtenir son nutri score, eco score et groupe nova</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901850" y="710025"/>
            <a:ext cx="2817900" cy="104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lt2"/>
                </a:solidFill>
              </a:rPr>
              <a:t>Nettoyage de </a:t>
            </a:r>
            <a:r>
              <a:rPr lang="en" sz="3200">
                <a:solidFill>
                  <a:srgbClr val="FF725E"/>
                </a:solidFill>
              </a:rPr>
              <a:t>données</a:t>
            </a:r>
            <a:endParaRPr sz="3200">
              <a:solidFill>
                <a:srgbClr val="FF725E"/>
              </a:solidFill>
            </a:endParaRPr>
          </a:p>
        </p:txBody>
      </p:sp>
      <p:sp>
        <p:nvSpPr>
          <p:cNvPr id="273" name="Google Shape;273;p33"/>
          <p:cNvSpPr txBox="1"/>
          <p:nvPr>
            <p:ph idx="1" type="subTitle"/>
          </p:nvPr>
        </p:nvSpPr>
        <p:spPr>
          <a:xfrm>
            <a:off x="4937500" y="858400"/>
            <a:ext cx="3030300" cy="26565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SzPts val="1200"/>
              <a:buChar char="-"/>
            </a:pPr>
            <a:r>
              <a:rPr lang="en" sz="1200"/>
              <a:t>Description des données</a:t>
            </a:r>
            <a:endParaRPr sz="1200"/>
          </a:p>
          <a:p>
            <a:pPr indent="-304800" lvl="0" marL="457200" rtl="0" algn="l">
              <a:lnSpc>
                <a:spcPct val="200000"/>
              </a:lnSpc>
              <a:spcBef>
                <a:spcPts val="0"/>
              </a:spcBef>
              <a:spcAft>
                <a:spcPts val="0"/>
              </a:spcAft>
              <a:buSzPts val="1200"/>
              <a:buChar char="-"/>
            </a:pPr>
            <a:r>
              <a:rPr lang="en" sz="1200"/>
              <a:t>Qualité du jeu de données</a:t>
            </a:r>
            <a:endParaRPr sz="1200"/>
          </a:p>
          <a:p>
            <a:pPr indent="-304800" lvl="0" marL="457200" rtl="0" algn="l">
              <a:lnSpc>
                <a:spcPct val="200000"/>
              </a:lnSpc>
              <a:spcBef>
                <a:spcPts val="0"/>
              </a:spcBef>
              <a:spcAft>
                <a:spcPts val="0"/>
              </a:spcAft>
              <a:buSzPts val="1200"/>
              <a:buFont typeface="Montserrat"/>
              <a:buChar char="-"/>
            </a:pPr>
            <a:r>
              <a:rPr lang="en" sz="1200"/>
              <a:t>Valeurs manquantes</a:t>
            </a:r>
            <a:endParaRPr sz="1200"/>
          </a:p>
          <a:p>
            <a:pPr indent="-304800" lvl="0" marL="457200" rtl="0" algn="l">
              <a:lnSpc>
                <a:spcPct val="200000"/>
              </a:lnSpc>
              <a:spcBef>
                <a:spcPts val="0"/>
              </a:spcBef>
              <a:spcAft>
                <a:spcPts val="0"/>
              </a:spcAft>
              <a:buSzPts val="1200"/>
              <a:buFont typeface="Montserrat"/>
              <a:buChar char="-"/>
            </a:pPr>
            <a:r>
              <a:rPr lang="en" sz="1200"/>
              <a:t>Doublons</a:t>
            </a:r>
            <a:endParaRPr sz="1200"/>
          </a:p>
          <a:p>
            <a:pPr indent="-304800" lvl="0" marL="457200" rtl="0" algn="l">
              <a:lnSpc>
                <a:spcPct val="200000"/>
              </a:lnSpc>
              <a:spcBef>
                <a:spcPts val="0"/>
              </a:spcBef>
              <a:spcAft>
                <a:spcPts val="0"/>
              </a:spcAft>
              <a:buSzPts val="1200"/>
              <a:buFont typeface="Arial"/>
              <a:buChar char="-"/>
            </a:pPr>
            <a:r>
              <a:rPr lang="en" sz="1200"/>
              <a:t>Valeurs redondantes</a:t>
            </a:r>
            <a:endParaRPr sz="1200"/>
          </a:p>
          <a:p>
            <a:pPr indent="-304800" lvl="0" marL="457200" rtl="0" algn="l">
              <a:lnSpc>
                <a:spcPct val="200000"/>
              </a:lnSpc>
              <a:spcBef>
                <a:spcPts val="0"/>
              </a:spcBef>
              <a:spcAft>
                <a:spcPts val="0"/>
              </a:spcAft>
              <a:buSzPts val="1200"/>
              <a:buFont typeface="Montserrat"/>
              <a:buChar char="-"/>
            </a:pPr>
            <a:r>
              <a:rPr lang="en" sz="1200"/>
              <a:t>Valeurs </a:t>
            </a:r>
            <a:r>
              <a:rPr lang="en" sz="1200"/>
              <a:t>aberrantes</a:t>
            </a:r>
            <a:endParaRPr sz="1200"/>
          </a:p>
          <a:p>
            <a:pPr indent="-304800" lvl="0" marL="457200" rtl="0" algn="l">
              <a:lnSpc>
                <a:spcPct val="200000"/>
              </a:lnSpc>
              <a:spcBef>
                <a:spcPts val="0"/>
              </a:spcBef>
              <a:spcAft>
                <a:spcPts val="0"/>
              </a:spcAft>
              <a:buSzPts val="1200"/>
              <a:buFont typeface="Arial"/>
              <a:buChar char="-"/>
            </a:pPr>
            <a:r>
              <a:rPr lang="en" sz="1200"/>
              <a:t>V</a:t>
            </a:r>
            <a:r>
              <a:rPr lang="en" sz="1200"/>
              <a:t>aleurs pertinentes</a:t>
            </a:r>
            <a:endParaRPr sz="1200"/>
          </a:p>
          <a:p>
            <a:pPr indent="0" lvl="0" marL="0" rtl="0" algn="l">
              <a:lnSpc>
                <a:spcPct val="150000"/>
              </a:lnSpc>
              <a:spcBef>
                <a:spcPts val="0"/>
              </a:spcBef>
              <a:spcAft>
                <a:spcPts val="0"/>
              </a:spcAft>
              <a:buNone/>
            </a:pPr>
            <a:r>
              <a:t/>
            </a:r>
            <a:endParaRPr sz="1200">
              <a:solidFill>
                <a:srgbClr val="3A3F50"/>
              </a:solidFill>
            </a:endParaRPr>
          </a:p>
        </p:txBody>
      </p:sp>
      <p:pic>
        <p:nvPicPr>
          <p:cNvPr id="274" name="Google Shape;274;p33"/>
          <p:cNvPicPr preferRelativeResize="0"/>
          <p:nvPr/>
        </p:nvPicPr>
        <p:blipFill rotWithShape="1">
          <a:blip r:embed="rId3">
            <a:alphaModFix/>
          </a:blip>
          <a:srcRect b="10004" l="0" r="0" t="9577"/>
          <a:stretch/>
        </p:blipFill>
        <p:spPr>
          <a:xfrm>
            <a:off x="1186525" y="1835050"/>
            <a:ext cx="2248550" cy="180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txBox="1"/>
          <p:nvPr>
            <p:ph idx="4" type="title"/>
          </p:nvPr>
        </p:nvSpPr>
        <p:spPr>
          <a:xfrm>
            <a:off x="597000" y="27251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Description des données</a:t>
            </a:r>
            <a:endParaRPr sz="1800"/>
          </a:p>
        </p:txBody>
      </p:sp>
      <p:sp>
        <p:nvSpPr>
          <p:cNvPr id="280" name="Google Shape;280;p34"/>
          <p:cNvSpPr txBox="1"/>
          <p:nvPr>
            <p:ph idx="1" type="subTitle"/>
          </p:nvPr>
        </p:nvSpPr>
        <p:spPr>
          <a:xfrm>
            <a:off x="806775" y="897600"/>
            <a:ext cx="3900600" cy="3664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12121"/>
              </a:buClr>
              <a:buSzPts val="1100"/>
              <a:buChar char="-"/>
            </a:pPr>
            <a:r>
              <a:rPr lang="en" sz="1100">
                <a:solidFill>
                  <a:srgbClr val="212121"/>
                </a:solidFill>
              </a:rPr>
              <a:t>Open Food Facts contient 1843233 lignes et 186 colonnes</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100">
              <a:solidFill>
                <a:srgbClr val="212121"/>
              </a:solidFill>
            </a:endParaRPr>
          </a:p>
          <a:p>
            <a:pPr indent="-298450" lvl="0" marL="457200" rtl="0" algn="l">
              <a:spcBef>
                <a:spcPts val="0"/>
              </a:spcBef>
              <a:spcAft>
                <a:spcPts val="0"/>
              </a:spcAft>
              <a:buClr>
                <a:srgbClr val="212121"/>
              </a:buClr>
              <a:buSzPts val="1100"/>
              <a:buChar char="-"/>
            </a:pPr>
            <a:r>
              <a:rPr lang="en" sz="1100">
                <a:solidFill>
                  <a:srgbClr val="212121"/>
                </a:solidFill>
              </a:rPr>
              <a:t>61 Variables catégoriques :</a:t>
            </a:r>
            <a:endParaRPr sz="1100">
              <a:solidFill>
                <a:srgbClr val="212121"/>
              </a:solidFill>
            </a:endParaRPr>
          </a:p>
          <a:p>
            <a:pPr indent="0" lvl="0" marL="0" rtl="0" algn="l">
              <a:spcBef>
                <a:spcPts val="0"/>
              </a:spcBef>
              <a:spcAft>
                <a:spcPts val="0"/>
              </a:spcAft>
              <a:buClr>
                <a:schemeClr val="dk1"/>
              </a:buClr>
              <a:buSzPts val="1100"/>
              <a:buFont typeface="Arial"/>
              <a:buNone/>
            </a:pPr>
            <a:r>
              <a:rPr lang="en" sz="1100">
                <a:solidFill>
                  <a:srgbClr val="212121"/>
                </a:solidFill>
              </a:rPr>
              <a:t> </a:t>
            </a:r>
            <a:endParaRPr sz="1100">
              <a:solidFill>
                <a:srgbClr val="212121"/>
              </a:solidFill>
            </a:endParaRPr>
          </a:p>
          <a:p>
            <a:pPr indent="0" lvl="0" marL="457200" rtl="0" algn="l">
              <a:spcBef>
                <a:spcPts val="0"/>
              </a:spcBef>
              <a:spcAft>
                <a:spcPts val="0"/>
              </a:spcAft>
              <a:buClr>
                <a:schemeClr val="dk1"/>
              </a:buClr>
              <a:buSzPts val="1100"/>
              <a:buFont typeface="Arial"/>
              <a:buNone/>
            </a:pPr>
            <a:r>
              <a:rPr lang="en" sz="950">
                <a:highlight>
                  <a:srgbClr val="FFFFFF"/>
                </a:highlight>
              </a:rPr>
              <a:t>Les informations sur l'aliment (nom, ingrédients, catégories etc..)</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200">
              <a:solidFill>
                <a:srgbClr val="212121"/>
              </a:solidFill>
            </a:endParaRPr>
          </a:p>
          <a:p>
            <a:pPr indent="-298450" lvl="0" marL="457200" rtl="0" algn="l">
              <a:spcBef>
                <a:spcPts val="0"/>
              </a:spcBef>
              <a:spcAft>
                <a:spcPts val="0"/>
              </a:spcAft>
              <a:buClr>
                <a:srgbClr val="212121"/>
              </a:buClr>
              <a:buSzPts val="1100"/>
              <a:buChar char="-"/>
            </a:pPr>
            <a:r>
              <a:rPr lang="en" sz="1100">
                <a:solidFill>
                  <a:srgbClr val="212121"/>
                </a:solidFill>
              </a:rPr>
              <a:t>125 Variables numériques : </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200">
              <a:solidFill>
                <a:srgbClr val="212121"/>
              </a:solidFill>
            </a:endParaRPr>
          </a:p>
          <a:p>
            <a:pPr indent="0" lvl="0" marL="457200" rtl="0" algn="l">
              <a:spcBef>
                <a:spcPts val="0"/>
              </a:spcBef>
              <a:spcAft>
                <a:spcPts val="0"/>
              </a:spcAft>
              <a:buClr>
                <a:schemeClr val="dk1"/>
              </a:buClr>
              <a:buSzPts val="1100"/>
              <a:buFont typeface="Arial"/>
              <a:buNone/>
            </a:pPr>
            <a:r>
              <a:rPr lang="en" sz="950">
                <a:highlight>
                  <a:srgbClr val="FFFFFF"/>
                </a:highlight>
              </a:rPr>
              <a:t>Composition nutritionnelle (protéines, énergies, fibres) pour 100g</a:t>
            </a:r>
            <a:endParaRPr sz="950">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212121"/>
              </a:solidFill>
            </a:endParaRPr>
          </a:p>
          <a:p>
            <a:pPr indent="-298450" lvl="0" marL="457200" rtl="0" algn="l">
              <a:spcBef>
                <a:spcPts val="0"/>
              </a:spcBef>
              <a:spcAft>
                <a:spcPts val="0"/>
              </a:spcAft>
              <a:buSzPts val="1100"/>
              <a:buChar char="-"/>
            </a:pPr>
            <a:r>
              <a:rPr lang="en" sz="1100">
                <a:solidFill>
                  <a:srgbClr val="212121"/>
                </a:solidFill>
              </a:rPr>
              <a:t>Plus de </a:t>
            </a:r>
            <a:r>
              <a:rPr lang="en" sz="1100">
                <a:highlight>
                  <a:schemeClr val="lt1"/>
                </a:highlight>
              </a:rPr>
              <a:t>79 % de valeurs manquantes</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100">
              <a:solidFill>
                <a:srgbClr val="212121"/>
              </a:solidFill>
            </a:endParaRPr>
          </a:p>
          <a:p>
            <a:pPr indent="-298450" lvl="0" marL="457200" rtl="0" algn="l">
              <a:spcBef>
                <a:spcPts val="0"/>
              </a:spcBef>
              <a:spcAft>
                <a:spcPts val="0"/>
              </a:spcAft>
              <a:buClr>
                <a:srgbClr val="212121"/>
              </a:buClr>
              <a:buSzPts val="1100"/>
              <a:buChar char="-"/>
            </a:pPr>
            <a:r>
              <a:rPr lang="en" sz="1100">
                <a:solidFill>
                  <a:srgbClr val="212121"/>
                </a:solidFill>
              </a:rPr>
              <a:t>1 doublon</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100">
              <a:solidFill>
                <a:srgbClr val="212121"/>
              </a:solidFill>
            </a:endParaRPr>
          </a:p>
          <a:p>
            <a:pPr indent="-298450" lvl="0" marL="457200" rtl="0" algn="l">
              <a:spcBef>
                <a:spcPts val="0"/>
              </a:spcBef>
              <a:spcAft>
                <a:spcPts val="0"/>
              </a:spcAft>
              <a:buClr>
                <a:srgbClr val="212121"/>
              </a:buClr>
              <a:buSzPts val="1100"/>
              <a:buChar char="-"/>
            </a:pPr>
            <a:r>
              <a:rPr lang="en" sz="1100">
                <a:solidFill>
                  <a:srgbClr val="212121"/>
                </a:solidFill>
              </a:rPr>
              <a:t>5 doublons par rapport au code barre</a:t>
            </a:r>
            <a:endParaRPr sz="1100">
              <a:solidFill>
                <a:srgbClr val="212121"/>
              </a:solidFill>
            </a:endParaRPr>
          </a:p>
          <a:p>
            <a:pPr indent="0" lvl="0" marL="0" rtl="0" algn="l">
              <a:spcBef>
                <a:spcPts val="0"/>
              </a:spcBef>
              <a:spcAft>
                <a:spcPts val="0"/>
              </a:spcAft>
              <a:buClr>
                <a:schemeClr val="dk1"/>
              </a:buClr>
              <a:buSzPts val="1100"/>
              <a:buFont typeface="Arial"/>
              <a:buNone/>
            </a:pPr>
            <a:r>
              <a:t/>
            </a:r>
            <a:endParaRPr sz="1100">
              <a:solidFill>
                <a:srgbClr val="212121"/>
              </a:solidFill>
            </a:endParaRPr>
          </a:p>
          <a:p>
            <a:pPr indent="-298450" lvl="0" marL="457200" rtl="0" algn="l">
              <a:spcBef>
                <a:spcPts val="0"/>
              </a:spcBef>
              <a:spcAft>
                <a:spcPts val="0"/>
              </a:spcAft>
              <a:buClr>
                <a:srgbClr val="212121"/>
              </a:buClr>
              <a:buSzPts val="1100"/>
              <a:buChar char="-"/>
            </a:pPr>
            <a:r>
              <a:rPr lang="en" sz="1100">
                <a:solidFill>
                  <a:srgbClr val="212121"/>
                </a:solidFill>
              </a:rPr>
              <a:t>5 colonnes 100% vides</a:t>
            </a:r>
            <a:endParaRPr sz="1100">
              <a:solidFill>
                <a:srgbClr val="212121"/>
              </a:solidFill>
            </a:endParaRPr>
          </a:p>
          <a:p>
            <a:pPr indent="0" lvl="0" marL="0" rtl="0" algn="ctr">
              <a:spcBef>
                <a:spcPts val="0"/>
              </a:spcBef>
              <a:spcAft>
                <a:spcPts val="0"/>
              </a:spcAft>
              <a:buNone/>
            </a:pPr>
            <a:r>
              <a:t/>
            </a:r>
            <a:endParaRPr sz="1200">
              <a:solidFill>
                <a:srgbClr val="212121"/>
              </a:solidFill>
            </a:endParaRPr>
          </a:p>
        </p:txBody>
      </p:sp>
      <p:pic>
        <p:nvPicPr>
          <p:cNvPr id="281" name="Google Shape;281;p34"/>
          <p:cNvPicPr preferRelativeResize="0"/>
          <p:nvPr/>
        </p:nvPicPr>
        <p:blipFill>
          <a:blip r:embed="rId3">
            <a:alphaModFix/>
          </a:blip>
          <a:stretch>
            <a:fillRect/>
          </a:stretch>
        </p:blipFill>
        <p:spPr>
          <a:xfrm>
            <a:off x="5181775" y="1118600"/>
            <a:ext cx="3222200" cy="3222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709000" y="871975"/>
            <a:ext cx="4049624" cy="2972500"/>
          </a:xfrm>
          <a:prstGeom prst="rect">
            <a:avLst/>
          </a:prstGeom>
          <a:noFill/>
          <a:ln>
            <a:noFill/>
          </a:ln>
        </p:spPr>
      </p:pic>
      <p:grpSp>
        <p:nvGrpSpPr>
          <p:cNvPr id="287" name="Google Shape;287;p35"/>
          <p:cNvGrpSpPr/>
          <p:nvPr/>
        </p:nvGrpSpPr>
        <p:grpSpPr>
          <a:xfrm>
            <a:off x="1357335" y="1658051"/>
            <a:ext cx="5808427" cy="2976899"/>
            <a:chOff x="1357335" y="1658051"/>
            <a:chExt cx="5808427" cy="2976899"/>
          </a:xfrm>
        </p:grpSpPr>
        <p:sp>
          <p:nvSpPr>
            <p:cNvPr id="288" name="Google Shape;288;p35"/>
            <p:cNvSpPr/>
            <p:nvPr/>
          </p:nvSpPr>
          <p:spPr>
            <a:xfrm>
              <a:off x="1368125" y="1662550"/>
              <a:ext cx="5775600" cy="297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35"/>
            <p:cNvPicPr preferRelativeResize="0"/>
            <p:nvPr/>
          </p:nvPicPr>
          <p:blipFill>
            <a:blip r:embed="rId4">
              <a:alphaModFix/>
            </a:blip>
            <a:stretch>
              <a:fillRect/>
            </a:stretch>
          </p:blipFill>
          <p:spPr>
            <a:xfrm>
              <a:off x="1357335" y="1658051"/>
              <a:ext cx="5808427" cy="2972500"/>
            </a:xfrm>
            <a:prstGeom prst="rect">
              <a:avLst/>
            </a:prstGeom>
            <a:noFill/>
            <a:ln>
              <a:noFill/>
            </a:ln>
          </p:spPr>
        </p:pic>
      </p:grpSp>
      <p:grpSp>
        <p:nvGrpSpPr>
          <p:cNvPr id="290" name="Google Shape;290;p35"/>
          <p:cNvGrpSpPr/>
          <p:nvPr/>
        </p:nvGrpSpPr>
        <p:grpSpPr>
          <a:xfrm>
            <a:off x="4313250" y="871987"/>
            <a:ext cx="3958600" cy="2853675"/>
            <a:chOff x="4588400" y="931387"/>
            <a:chExt cx="3958600" cy="2853675"/>
          </a:xfrm>
        </p:grpSpPr>
        <p:sp>
          <p:nvSpPr>
            <p:cNvPr id="291" name="Google Shape;291;p35"/>
            <p:cNvSpPr/>
            <p:nvPr/>
          </p:nvSpPr>
          <p:spPr>
            <a:xfrm>
              <a:off x="4597975" y="935175"/>
              <a:ext cx="3948900" cy="284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5"/>
            <p:cNvPicPr preferRelativeResize="0"/>
            <p:nvPr/>
          </p:nvPicPr>
          <p:blipFill>
            <a:blip r:embed="rId5">
              <a:alphaModFix/>
            </a:blip>
            <a:stretch>
              <a:fillRect/>
            </a:stretch>
          </p:blipFill>
          <p:spPr>
            <a:xfrm>
              <a:off x="4588400" y="931387"/>
              <a:ext cx="3958600" cy="2853675"/>
            </a:xfrm>
            <a:prstGeom prst="rect">
              <a:avLst/>
            </a:prstGeom>
            <a:noFill/>
            <a:ln>
              <a:noFill/>
            </a:ln>
          </p:spPr>
        </p:pic>
      </p:grpSp>
      <p:sp>
        <p:nvSpPr>
          <p:cNvPr id="293" name="Google Shape;293;p35"/>
          <p:cNvSpPr txBox="1"/>
          <p:nvPr>
            <p:ph idx="4" type="title"/>
          </p:nvPr>
        </p:nvSpPr>
        <p:spPr>
          <a:xfrm>
            <a:off x="597000" y="281266"/>
            <a:ext cx="7950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Valeurs manquantes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